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3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3129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60F9A-735E-FD40-BD08-134018760686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37D06-05E3-D74A-AE71-9724848C95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231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失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5665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115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8938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379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8893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16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0468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551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245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6052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290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0960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35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26700" y="1841968"/>
            <a:ext cx="704218" cy="596900"/>
          </a:xfrm>
          <a:prstGeom prst="wedgeRectCallout">
            <a:avLst>
              <a:gd name="adj1" fmla="val -62498"/>
              <a:gd name="adj2" fmla="val 449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5B2C971-C2D0-2193-364C-32D82B87A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3575958"/>
            <a:ext cx="596900" cy="5969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4DF5AAC-490D-8304-984E-3E4676479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0904DAA-A74F-9CD5-D787-41B8F385BEAC}"/>
              </a:ext>
            </a:extLst>
          </p:cNvPr>
          <p:cNvSpPr txBox="1"/>
          <p:nvPr/>
        </p:nvSpPr>
        <p:spPr>
          <a:xfrm>
            <a:off x="1823998" y="615317"/>
            <a:ext cx="1613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cow, cattle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6763657C-F277-178C-0790-274ACA7D2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4196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フローチャート: 代替処理 7">
            <a:extLst>
              <a:ext uri="{FF2B5EF4-FFF2-40B4-BE49-F238E27FC236}">
                <a16:creationId xmlns:a16="http://schemas.microsoft.com/office/drawing/2014/main" id="{7BE5882E-B4BB-45DE-45C5-5963D790FADB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EA810EF5-625B-DC51-4614-3C46B1E6CEE9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8D5364-5FBE-6B03-3356-0B8557DE1495}"/>
              </a:ext>
            </a:extLst>
          </p:cNvPr>
          <p:cNvSpPr/>
          <p:nvPr/>
        </p:nvSpPr>
        <p:spPr>
          <a:xfrm>
            <a:off x="1904530" y="2577083"/>
            <a:ext cx="1036633" cy="596900"/>
          </a:xfrm>
          <a:prstGeom prst="wedgeRectCallout">
            <a:avLst>
              <a:gd name="adj1" fmla="val -58551"/>
              <a:gd name="adj2" fmla="val -402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物特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図 14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CC0A3CC-F364-7B25-7B37-12F4F892D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887" y="2577083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497FD1C1-7379-CE61-FA21-4E97BABA88EE}"/>
              </a:ext>
            </a:extLst>
          </p:cNvPr>
          <p:cNvSpPr/>
          <p:nvPr/>
        </p:nvSpPr>
        <p:spPr>
          <a:xfrm>
            <a:off x="1926700" y="3531957"/>
            <a:ext cx="10011630" cy="1237038"/>
          </a:xfrm>
          <a:prstGeom prst="wedgeRectCallout">
            <a:avLst>
              <a:gd name="adj1" fmla="val -51465"/>
              <a:gd name="adj2" fmla="val -2019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782CF59-F0E1-87DF-FBA3-48F8D5B07A16}"/>
              </a:ext>
            </a:extLst>
          </p:cNvPr>
          <p:cNvSpPr txBox="1"/>
          <p:nvPr/>
        </p:nvSpPr>
        <p:spPr>
          <a:xfrm>
            <a:off x="9913257" y="38466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7" name="図 6" descr="家具, 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B48669E9-DC07-A8E0-48EC-DF4E775E84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0101" y="529274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255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2023-03-08T06:39:10Z</dcterms:created>
  <dcterms:modified xsi:type="dcterms:W3CDTF">2023-03-08T06:40:46Z</dcterms:modified>
</cp:coreProperties>
</file>