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4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3401"/>
  </p:normalViewPr>
  <p:slideViewPr>
    <p:cSldViewPr snapToGrid="0">
      <p:cViewPr varScale="1">
        <p:scale>
          <a:sx n="119" d="100"/>
          <a:sy n="119" d="100"/>
        </p:scale>
        <p:origin x="85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3E46E9-5694-C648-B5B9-605FE61AF4E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0157B5-8BF8-7146-83A7-8F56100522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9441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14391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276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78840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891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8777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1273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9926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2153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9581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8752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4775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2919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6764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405DD66B-C659-FF6D-027D-C3B6005858A6}"/>
              </a:ext>
            </a:extLst>
          </p:cNvPr>
          <p:cNvSpPr/>
          <p:nvPr/>
        </p:nvSpPr>
        <p:spPr>
          <a:xfrm>
            <a:off x="1942081" y="1839724"/>
            <a:ext cx="1572351" cy="596900"/>
          </a:xfrm>
          <a:prstGeom prst="wedgeRectCallout">
            <a:avLst>
              <a:gd name="adj1" fmla="val -58572"/>
              <a:gd name="adj2" fmla="val 16292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方旅族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CD1EB3E7-D085-F9DD-0E0D-3548EEE698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850" y="2734447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図 14" descr="図形&#10;&#10;自動的に生成された説明">
            <a:extLst>
              <a:ext uri="{FF2B5EF4-FFF2-40B4-BE49-F238E27FC236}">
                <a16:creationId xmlns:a16="http://schemas.microsoft.com/office/drawing/2014/main" id="{4D30E723-7DE0-090D-FC64-C06A9D8E4B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299" y="3529554"/>
            <a:ext cx="596900" cy="596900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2A7AE528-06BC-7B27-7EBF-5C43314B2B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8853ED6-1F33-4226-7C46-D34A0DD31CCB}"/>
              </a:ext>
            </a:extLst>
          </p:cNvPr>
          <p:cNvSpPr txBox="1"/>
          <p:nvPr/>
        </p:nvSpPr>
        <p:spPr>
          <a:xfrm>
            <a:off x="1823998" y="615317"/>
            <a:ext cx="30875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direction, way, means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B4C383C1-5433-7DAE-CCAB-7AE0AAF981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850" y="1867457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図 20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3DDBC058-70DA-A9E3-6E04-ACBAB57B7B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1850" y="4788673"/>
            <a:ext cx="596900" cy="596900"/>
          </a:xfrm>
          <a:prstGeom prst="rect">
            <a:avLst/>
          </a:prstGeom>
        </p:spPr>
      </p:pic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4EF28388-5B01-C7ED-C214-5F0B6C3C6210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8" name="円/楕円 7">
            <a:extLst>
              <a:ext uri="{FF2B5EF4-FFF2-40B4-BE49-F238E27FC236}">
                <a16:creationId xmlns:a16="http://schemas.microsoft.com/office/drawing/2014/main" id="{BF85C55C-9FB1-A02B-AF37-E24EFCD8B56F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9" name="四角形吹き出し 8">
            <a:extLst>
              <a:ext uri="{FF2B5EF4-FFF2-40B4-BE49-F238E27FC236}">
                <a16:creationId xmlns:a16="http://schemas.microsoft.com/office/drawing/2014/main" id="{AE912746-A860-E937-F8F4-13A3FA326AC5}"/>
              </a:ext>
            </a:extLst>
          </p:cNvPr>
          <p:cNvSpPr/>
          <p:nvPr/>
        </p:nvSpPr>
        <p:spPr>
          <a:xfrm>
            <a:off x="1942081" y="2754429"/>
            <a:ext cx="3281635" cy="596900"/>
          </a:xfrm>
          <a:prstGeom prst="wedgeRectCallout">
            <a:avLst>
              <a:gd name="adj1" fmla="val -54114"/>
              <a:gd name="adj2" fmla="val -1498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万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別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方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方旅族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5DDE07DB-E86C-40F7-1D5B-783A7E4BB62C}"/>
              </a:ext>
            </a:extLst>
          </p:cNvPr>
          <p:cNvSpPr/>
          <p:nvPr/>
        </p:nvSpPr>
        <p:spPr>
          <a:xfrm>
            <a:off x="1942081" y="3537366"/>
            <a:ext cx="8875830" cy="1047137"/>
          </a:xfrm>
          <a:prstGeom prst="wedgeRectCallout">
            <a:avLst>
              <a:gd name="adj1" fmla="val -51615"/>
              <a:gd name="adj2" fmla="val -3247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万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別地池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鳥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分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切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力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力動勉男働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勹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物場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方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方旅族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母毎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海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馬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駅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験</a:t>
            </a:r>
          </a:p>
        </p:txBody>
      </p:sp>
      <p:sp>
        <p:nvSpPr>
          <p:cNvPr id="13" name="四角形吹き出し 12">
            <a:extLst>
              <a:ext uri="{FF2B5EF4-FFF2-40B4-BE49-F238E27FC236}">
                <a16:creationId xmlns:a16="http://schemas.microsoft.com/office/drawing/2014/main" id="{EC1F3E88-E81F-2DE9-ED04-13A30E5B7235}"/>
              </a:ext>
            </a:extLst>
          </p:cNvPr>
          <p:cNvSpPr/>
          <p:nvPr/>
        </p:nvSpPr>
        <p:spPr>
          <a:xfrm>
            <a:off x="1982851" y="4770540"/>
            <a:ext cx="658628" cy="596900"/>
          </a:xfrm>
          <a:prstGeom prst="wedgeRectCallout">
            <a:avLst>
              <a:gd name="adj1" fmla="val -69154"/>
              <a:gd name="adj2" fmla="val 398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京</a:t>
            </a:r>
          </a:p>
        </p:txBody>
      </p:sp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C2CD1B98-1008-4097-B887-B8B4441F84EA}"/>
              </a:ext>
            </a:extLst>
          </p:cNvPr>
          <p:cNvSpPr/>
          <p:nvPr/>
        </p:nvSpPr>
        <p:spPr>
          <a:xfrm>
            <a:off x="2796451" y="4770540"/>
            <a:ext cx="8273699" cy="998875"/>
          </a:xfrm>
          <a:prstGeom prst="wedgeRectCallout">
            <a:avLst>
              <a:gd name="adj1" fmla="val -51514"/>
              <a:gd name="adj2" fmla="val -2628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六高校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文夜市姉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方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方旅族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立新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親産顔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音暗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[⼴]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広度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[⽧]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病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792034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</Words>
  <Application>Microsoft Macintosh PowerPoint</Application>
  <PresentationFormat>ワイド画面</PresentationFormat>
  <Paragraphs>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2023-03-08T06:48:05Z</dcterms:created>
  <dcterms:modified xsi:type="dcterms:W3CDTF">2023-03-08T06:48:42Z</dcterms:modified>
</cp:coreProperties>
</file>