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6735"/>
  </p:normalViewPr>
  <p:slideViewPr>
    <p:cSldViewPr snapToGrid="0">
      <p:cViewPr varScale="1">
        <p:scale>
          <a:sx n="110" d="100"/>
          <a:sy n="110" d="100"/>
        </p:scale>
        <p:origin x="1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6ADE9-8733-9141-8FA5-17C89966941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00B89-58E9-AE45-A507-F2EB8DEB6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34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360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539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65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98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05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9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9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61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15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4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08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6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06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72363" y="1805584"/>
            <a:ext cx="1877151" cy="596900"/>
          </a:xfrm>
          <a:prstGeom prst="wedgeRectCallout">
            <a:avLst>
              <a:gd name="adj1" fmla="val -57382"/>
              <a:gd name="adj2" fmla="val 42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1972363" y="2763824"/>
            <a:ext cx="3325499" cy="645101"/>
          </a:xfrm>
          <a:prstGeom prst="wedgeRectCallout">
            <a:avLst>
              <a:gd name="adj1" fmla="val -55316"/>
              <a:gd name="adj2" fmla="val -129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A06633-12D4-C788-565B-72BC561DF0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pull, draw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EB4B210-3E46-3B57-2684-368FE88E1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728ED53-FEE8-E63B-4A38-0B00173EC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1867457"/>
            <a:ext cx="594000" cy="594000"/>
          </a:xfrm>
          <a:prstGeom prst="rect">
            <a:avLst/>
          </a:prstGeom>
        </p:spPr>
      </p:pic>
      <p:pic>
        <p:nvPicPr>
          <p:cNvPr id="8" name="図 7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AA75EE16-A428-9857-BBA7-199734715A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99" y="2814925"/>
            <a:ext cx="594000" cy="594000"/>
          </a:xfrm>
          <a:prstGeom prst="rect">
            <a:avLst/>
          </a:prstGeom>
        </p:spPr>
      </p:pic>
      <p:pic>
        <p:nvPicPr>
          <p:cNvPr id="9" name="図 8" descr="図形, 矢印&#10;&#10;自動的に生成された説明">
            <a:extLst>
              <a:ext uri="{FF2B5EF4-FFF2-40B4-BE49-F238E27FC236}">
                <a16:creationId xmlns:a16="http://schemas.microsoft.com/office/drawing/2014/main" id="{ABC5788C-5787-37CD-253B-727F11414A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3680515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D4EF147-D828-978F-3387-2971239D8D18}"/>
              </a:ext>
            </a:extLst>
          </p:cNvPr>
          <p:cNvSpPr/>
          <p:nvPr/>
        </p:nvSpPr>
        <p:spPr>
          <a:xfrm>
            <a:off x="1972363" y="3674647"/>
            <a:ext cx="3677723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写考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717FA4BA-07F5-6FD6-ED42-78F8BC76581A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ED39C49C-9357-3971-32D1-41FDDAB13C8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38104481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2023-03-08T02:31:26Z</dcterms:created>
  <dcterms:modified xsi:type="dcterms:W3CDTF">2023-03-08T02:31:46Z</dcterms:modified>
</cp:coreProperties>
</file>