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4830"/>
  </p:normalViewPr>
  <p:slideViewPr>
    <p:cSldViewPr snapToGrid="0">
      <p:cViewPr varScale="1">
        <p:scale>
          <a:sx n="107" d="100"/>
          <a:sy n="107" d="100"/>
        </p:scale>
        <p:origin x="12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DD9F7-AFDA-5646-809D-84D9E700882D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C99B9C-39EB-2D47-BACA-C7E25F0484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5480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1157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833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3093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217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6231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9025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6459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7789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0491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548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5289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171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7166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7653CAC3-7E92-CFF3-54CA-EC0212042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858" y="2931361"/>
            <a:ext cx="596900" cy="596900"/>
          </a:xfrm>
          <a:prstGeom prst="rect">
            <a:avLst/>
          </a:prstGeom>
        </p:spPr>
      </p:pic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BC5001A1-EB9A-66E3-FD76-6841E154B1C7}"/>
              </a:ext>
            </a:extLst>
          </p:cNvPr>
          <p:cNvSpPr/>
          <p:nvPr/>
        </p:nvSpPr>
        <p:spPr>
          <a:xfrm>
            <a:off x="1950496" y="1868460"/>
            <a:ext cx="674229" cy="596900"/>
          </a:xfrm>
          <a:prstGeom prst="wedgeRectCallout">
            <a:avLst>
              <a:gd name="adj1" fmla="val -67479"/>
              <a:gd name="adj2" fmla="val 97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558AC7E-D6DA-C73F-BE65-FCF840616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1739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A644771-E09B-08ED-C48C-284D163C6E79}"/>
              </a:ext>
            </a:extLst>
          </p:cNvPr>
          <p:cNvSpPr txBox="1"/>
          <p:nvPr/>
        </p:nvSpPr>
        <p:spPr>
          <a:xfrm>
            <a:off x="1823998" y="615317"/>
            <a:ext cx="61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fire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0E8DCBD3-9ADE-A9D1-4272-57543271C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758" y="1882503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469B1C1E-0C2F-B3F9-5947-E223B143C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758" y="3975880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四角形吹き出し 24">
            <a:extLst>
              <a:ext uri="{FF2B5EF4-FFF2-40B4-BE49-F238E27FC236}">
                <a16:creationId xmlns:a16="http://schemas.microsoft.com/office/drawing/2014/main" id="{20B9C8CE-F1E9-5EC9-4AE7-C8B3A7126049}"/>
              </a:ext>
            </a:extLst>
          </p:cNvPr>
          <p:cNvSpPr/>
          <p:nvPr/>
        </p:nvSpPr>
        <p:spPr>
          <a:xfrm>
            <a:off x="1950496" y="3980124"/>
            <a:ext cx="594000" cy="596900"/>
          </a:xfrm>
          <a:prstGeom prst="wedgeRectCallout">
            <a:avLst>
              <a:gd name="adj1" fmla="val -78865"/>
              <a:gd name="adj2" fmla="val 115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人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79D402F4-658F-90B0-429B-7A506B814E01}"/>
              </a:ext>
            </a:extLst>
          </p:cNvPr>
          <p:cNvSpPr/>
          <p:nvPr/>
        </p:nvSpPr>
        <p:spPr>
          <a:xfrm>
            <a:off x="2729552" y="3975880"/>
            <a:ext cx="5373924" cy="596900"/>
          </a:xfrm>
          <a:prstGeom prst="wedgeRectCallout">
            <a:avLst>
              <a:gd name="adj1" fmla="val -53381"/>
              <a:gd name="adj2" fmla="val 75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[⾛]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走起</a:t>
            </a:r>
          </a:p>
        </p:txBody>
      </p:sp>
      <p:sp>
        <p:nvSpPr>
          <p:cNvPr id="2" name="フローチャート: 代替処理 1">
            <a:extLst>
              <a:ext uri="{FF2B5EF4-FFF2-40B4-BE49-F238E27FC236}">
                <a16:creationId xmlns:a16="http://schemas.microsoft.com/office/drawing/2014/main" id="{6CE34546-FE4B-CA79-6F71-1AF4564329B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3" name="円/楕円 2">
            <a:extLst>
              <a:ext uri="{FF2B5EF4-FFF2-40B4-BE49-F238E27FC236}">
                <a16:creationId xmlns:a16="http://schemas.microsoft.com/office/drawing/2014/main" id="{B4AF53BD-7DA4-19BB-DC90-C07F0046907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00592253-9DAF-A06A-3613-E489BE695FF4}"/>
              </a:ext>
            </a:extLst>
          </p:cNvPr>
          <p:cNvSpPr/>
          <p:nvPr/>
        </p:nvSpPr>
        <p:spPr>
          <a:xfrm>
            <a:off x="2729552" y="1834031"/>
            <a:ext cx="658628" cy="657951"/>
          </a:xfrm>
          <a:prstGeom prst="wedgeRectCallout">
            <a:avLst>
              <a:gd name="adj1" fmla="val -57428"/>
              <a:gd name="adj2" fmla="val 429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</a:p>
        </p:txBody>
      </p:sp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581AF163-335F-07C9-3848-3AF3CF63DEC2}"/>
              </a:ext>
            </a:extLst>
          </p:cNvPr>
          <p:cNvSpPr/>
          <p:nvPr/>
        </p:nvSpPr>
        <p:spPr>
          <a:xfrm>
            <a:off x="2009337" y="2674087"/>
            <a:ext cx="9346921" cy="1189990"/>
          </a:xfrm>
          <a:prstGeom prst="wedgeRectCallout">
            <a:avLst>
              <a:gd name="adj1" fmla="val -52335"/>
              <a:gd name="adj2" fmla="val -790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半南来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送説弟料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</p:spTree>
    <p:extLst>
      <p:ext uri="{BB962C8B-B14F-4D97-AF65-F5344CB8AC3E}">
        <p14:creationId xmlns:p14="http://schemas.microsoft.com/office/powerpoint/2010/main" val="82976046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2023-03-08T06:17:49Z</dcterms:created>
  <dcterms:modified xsi:type="dcterms:W3CDTF">2023-03-08T06:18:25Z</dcterms:modified>
</cp:coreProperties>
</file>