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343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1633"/>
  </p:normalViewPr>
  <p:slideViewPr>
    <p:cSldViewPr snapToGrid="0">
      <p:cViewPr varScale="1">
        <p:scale>
          <a:sx n="117" d="100"/>
          <a:sy n="117" d="100"/>
        </p:scale>
        <p:origin x="90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D16E39-D021-8C45-8EF1-DF247BA1BAF3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27F77C-AE48-0143-8FD4-7F1291604D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89768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680382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3012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6495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08138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82614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622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0169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13957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801344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01923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61488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57660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4604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四角形吹き出し 4">
            <a:extLst>
              <a:ext uri="{FF2B5EF4-FFF2-40B4-BE49-F238E27FC236}">
                <a16:creationId xmlns:a16="http://schemas.microsoft.com/office/drawing/2014/main" id="{25BE89AD-4BC3-9ECA-3B1F-914EA32E36B6}"/>
              </a:ext>
            </a:extLst>
          </p:cNvPr>
          <p:cNvSpPr/>
          <p:nvPr/>
        </p:nvSpPr>
        <p:spPr>
          <a:xfrm>
            <a:off x="1960423" y="1855326"/>
            <a:ext cx="649059" cy="596900"/>
          </a:xfrm>
          <a:prstGeom prst="wedgeRectCallout">
            <a:avLst>
              <a:gd name="adj1" fmla="val -68643"/>
              <a:gd name="adj2" fmla="val 1880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犬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92BF0575-D22B-97AF-C0E1-55673053C1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399" y="2808182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AEC8DD0-33A3-0D94-5E33-79B55C954B3D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dog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780CF0A3-74D1-08E6-E84D-4ED3BA9EA3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999" y="321595"/>
            <a:ext cx="986400" cy="986400"/>
          </a:xfrm>
          <a:prstGeom prst="rect">
            <a:avLst/>
          </a:prstGeom>
        </p:spPr>
      </p:pic>
      <p:sp>
        <p:nvSpPr>
          <p:cNvPr id="9" name="四角形吹き出し 8">
            <a:extLst>
              <a:ext uri="{FF2B5EF4-FFF2-40B4-BE49-F238E27FC236}">
                <a16:creationId xmlns:a16="http://schemas.microsoft.com/office/drawing/2014/main" id="{2D62017F-D581-C94F-BAA3-3E4534F85576}"/>
              </a:ext>
            </a:extLst>
          </p:cNvPr>
          <p:cNvSpPr/>
          <p:nvPr/>
        </p:nvSpPr>
        <p:spPr>
          <a:xfrm>
            <a:off x="1960423" y="2798661"/>
            <a:ext cx="1443177" cy="596900"/>
          </a:xfrm>
          <a:prstGeom prst="wedgeRectCallout">
            <a:avLst>
              <a:gd name="adj1" fmla="val -58958"/>
              <a:gd name="adj2" fmla="val 160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大天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太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10" name="四角形吹き出し 9">
            <a:extLst>
              <a:ext uri="{FF2B5EF4-FFF2-40B4-BE49-F238E27FC236}">
                <a16:creationId xmlns:a16="http://schemas.microsoft.com/office/drawing/2014/main" id="{14D2FD25-6523-2AB3-A834-C3EA5A623945}"/>
              </a:ext>
            </a:extLst>
          </p:cNvPr>
          <p:cNvSpPr/>
          <p:nvPr/>
        </p:nvSpPr>
        <p:spPr>
          <a:xfrm>
            <a:off x="3569253" y="2808182"/>
            <a:ext cx="5676347" cy="596900"/>
          </a:xfrm>
          <a:prstGeom prst="wedgeRectCallout">
            <a:avLst>
              <a:gd name="adj1" fmla="val -52165"/>
              <a:gd name="adj2" fmla="val 7279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犬英映漢験春送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矢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医族短知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EB95FF87-3FDF-7A3D-2703-76AAA626A8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7399" y="1858226"/>
            <a:ext cx="594000" cy="594000"/>
          </a:xfrm>
          <a:prstGeom prst="rect">
            <a:avLst/>
          </a:prstGeom>
        </p:spPr>
      </p:pic>
      <p:pic>
        <p:nvPicPr>
          <p:cNvPr id="13" name="図 12" descr="白い背景に黒い文字&#10;&#10;中程度の精度で自動的に生成された説明">
            <a:extLst>
              <a:ext uri="{FF2B5EF4-FFF2-40B4-BE49-F238E27FC236}">
                <a16:creationId xmlns:a16="http://schemas.microsoft.com/office/drawing/2014/main" id="{48C3368E-4256-CE76-5F44-DEB2E8E938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3280" y="3709119"/>
            <a:ext cx="596900" cy="596900"/>
          </a:xfrm>
          <a:prstGeom prst="rect">
            <a:avLst/>
          </a:prstGeom>
        </p:spPr>
      </p:pic>
      <p:sp>
        <p:nvSpPr>
          <p:cNvPr id="15" name="四角形吹き出し 14">
            <a:extLst>
              <a:ext uri="{FF2B5EF4-FFF2-40B4-BE49-F238E27FC236}">
                <a16:creationId xmlns:a16="http://schemas.microsoft.com/office/drawing/2014/main" id="{1E16E98A-C51F-C722-69BA-80B795217965}"/>
              </a:ext>
            </a:extLst>
          </p:cNvPr>
          <p:cNvSpPr/>
          <p:nvPr/>
        </p:nvSpPr>
        <p:spPr>
          <a:xfrm>
            <a:off x="1984600" y="3754268"/>
            <a:ext cx="596900" cy="596900"/>
          </a:xfrm>
          <a:prstGeom prst="wedgeRectCallout">
            <a:avLst>
              <a:gd name="adj1" fmla="val -81204"/>
              <a:gd name="adj2" fmla="val -13714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主</a:t>
            </a:r>
          </a:p>
        </p:txBody>
      </p:sp>
      <p:sp>
        <p:nvSpPr>
          <p:cNvPr id="17" name="四角形吹き出し 16">
            <a:extLst>
              <a:ext uri="{FF2B5EF4-FFF2-40B4-BE49-F238E27FC236}">
                <a16:creationId xmlns:a16="http://schemas.microsoft.com/office/drawing/2014/main" id="{D34ECC2A-A016-D66B-A964-A6228DCA64AE}"/>
              </a:ext>
            </a:extLst>
          </p:cNvPr>
          <p:cNvSpPr/>
          <p:nvPr/>
        </p:nvSpPr>
        <p:spPr>
          <a:xfrm>
            <a:off x="2809011" y="3754268"/>
            <a:ext cx="7808189" cy="596900"/>
          </a:xfrm>
          <a:prstGeom prst="wedgeRectCallout">
            <a:avLst>
              <a:gd name="adj1" fmla="val -52011"/>
              <a:gd name="adj2" fmla="val -20973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国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住注以太犬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寸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時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村待持特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⼷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代貸試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2" name="フローチャート: 代替処理 1">
            <a:extLst>
              <a:ext uri="{FF2B5EF4-FFF2-40B4-BE49-F238E27FC236}">
                <a16:creationId xmlns:a16="http://schemas.microsoft.com/office/drawing/2014/main" id="{2D2DC84D-32D9-1693-3391-B5A86ECC8846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3" name="円/楕円 2">
            <a:extLst>
              <a:ext uri="{FF2B5EF4-FFF2-40B4-BE49-F238E27FC236}">
                <a16:creationId xmlns:a16="http://schemas.microsoft.com/office/drawing/2014/main" id="{A7CFEA52-2104-8B01-0001-B08C7186820E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</p:spTree>
    <p:extLst>
      <p:ext uri="{BB962C8B-B14F-4D97-AF65-F5344CB8AC3E}">
        <p14:creationId xmlns:p14="http://schemas.microsoft.com/office/powerpoint/2010/main" val="241776205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</Words>
  <Application>Microsoft Macintosh PowerPoint</Application>
  <PresentationFormat>ワイド画面</PresentationFormat>
  <Paragraphs>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Yu Gothic</vt:lpstr>
      <vt:lpstr>Yu Gothic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2023-03-08T06:38:34Z</dcterms:created>
  <dcterms:modified xsi:type="dcterms:W3CDTF">2023-03-08T06:39:00Z</dcterms:modified>
</cp:coreProperties>
</file>