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69BA0-B6B9-6E4B-BCD0-53F7C4461493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FB5E5-0B8B-8A45-B2ED-B5D6FDCEB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305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令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72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404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60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83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830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76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26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772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12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18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9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38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1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104" y="1868460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183016" y="1866953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FBE633-DA84-38E9-91B1-3E13BF6B7904}"/>
              </a:ext>
            </a:extLst>
          </p:cNvPr>
          <p:cNvSpPr txBox="1"/>
          <p:nvPr/>
        </p:nvSpPr>
        <p:spPr>
          <a:xfrm>
            <a:off x="1823998" y="615317"/>
            <a:ext cx="1471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now, this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08B489-9DEC-7E5D-E92C-02EDD9CC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9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41213D8-1F33-EA05-A979-D02016D04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81391"/>
            <a:ext cx="596900" cy="5969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5C2E148-85B7-CD5A-BC82-603E8BED6060}"/>
              </a:ext>
            </a:extLst>
          </p:cNvPr>
          <p:cNvSpPr txBox="1"/>
          <p:nvPr/>
        </p:nvSpPr>
        <p:spPr>
          <a:xfrm>
            <a:off x="9898743" y="371585"/>
            <a:ext cx="183292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F824004-08EE-0EA1-FEC7-2D08B9266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7761" y="516512"/>
            <a:ext cx="596900" cy="596900"/>
          </a:xfrm>
          <a:prstGeom prst="rect">
            <a:avLst/>
          </a:prstGeom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6109030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2023-03-07T05:15:08Z</dcterms:created>
  <dcterms:modified xsi:type="dcterms:W3CDTF">2023-03-07T05:15:27Z</dcterms:modified>
</cp:coreProperties>
</file>