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306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94640-4FD1-7342-869A-0998055E2D23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4C133-35EE-234A-8DED-3C08ECD465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563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凶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445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899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791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730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96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43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35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12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22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25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23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99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73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2002134" y="1854101"/>
            <a:ext cx="1008311" cy="596900"/>
          </a:xfrm>
          <a:prstGeom prst="wedgeRectCallout">
            <a:avLst>
              <a:gd name="adj1" fmla="val -62014"/>
              <a:gd name="adj2" fmla="val 679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区医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275BDB0-A587-82EA-3F9B-BB2963B33BF8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07913454-FD17-F7FF-3C31-322D89F667C7}"/>
              </a:ext>
            </a:extLst>
          </p:cNvPr>
          <p:cNvSpPr/>
          <p:nvPr/>
        </p:nvSpPr>
        <p:spPr>
          <a:xfrm>
            <a:off x="1974881" y="3522207"/>
            <a:ext cx="1498180" cy="645101"/>
          </a:xfrm>
          <a:prstGeom prst="wedgeRectCallout">
            <a:avLst>
              <a:gd name="adj1" fmla="val -60537"/>
              <a:gd name="adj2" fmla="val -2025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区図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61195F-DAF9-DED2-87E8-181408297C13}"/>
              </a:ext>
            </a:extLst>
          </p:cNvPr>
          <p:cNvSpPr txBox="1"/>
          <p:nvPr/>
        </p:nvSpPr>
        <p:spPr>
          <a:xfrm>
            <a:off x="1823998" y="615317"/>
            <a:ext cx="3247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division, section, ward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20B5B1-4810-C6FF-2985-C9BB47CA8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96B32FA2-C69C-D30E-4176-534BB6DA9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9886" y="556034"/>
            <a:ext cx="596900" cy="596900"/>
          </a:xfrm>
          <a:prstGeom prst="rect">
            <a:avLst/>
          </a:prstGeom>
        </p:spPr>
      </p:pic>
      <p:pic>
        <p:nvPicPr>
          <p:cNvPr id="19" name="図 1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41DB9C3-4813-F308-C6B0-BB89164E1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880" y="1868460"/>
            <a:ext cx="596900" cy="596900"/>
          </a:xfrm>
          <a:prstGeom prst="rect">
            <a:avLst/>
          </a:prstGeom>
        </p:spPr>
      </p:pic>
      <p:pic>
        <p:nvPicPr>
          <p:cNvPr id="21" name="図 2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4AEFCF5-0E5B-FDE7-6B46-3ACB67D9B7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80" y="3546308"/>
            <a:ext cx="596900" cy="596900"/>
          </a:xfrm>
          <a:prstGeom prst="rect">
            <a:avLst/>
          </a:prstGeom>
        </p:spPr>
      </p:pic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97CF4ACA-ED62-1200-4D60-C10B4407F81F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84FB9C16-F42E-56FC-0F31-4EF1808DE88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1897831E-CFB7-3796-9A52-2D602576BAF8}"/>
              </a:ext>
            </a:extLst>
          </p:cNvPr>
          <p:cNvSpPr/>
          <p:nvPr/>
        </p:nvSpPr>
        <p:spPr>
          <a:xfrm>
            <a:off x="2002134" y="2714793"/>
            <a:ext cx="5002823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県世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凵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出山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匚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区医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5C1A7CC-2629-7C01-8CB2-B3936726D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880" y="2714793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5371C5C8-147F-9B4C-7912-A37975FB9A22}"/>
              </a:ext>
            </a:extLst>
          </p:cNvPr>
          <p:cNvSpPr/>
          <p:nvPr/>
        </p:nvSpPr>
        <p:spPr>
          <a:xfrm>
            <a:off x="5395041" y="14956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13" name="図 12" descr="記号, 挿絵 が含まれている画像&#10;&#10;自動的に生成された説明">
            <a:extLst>
              <a:ext uri="{FF2B5EF4-FFF2-40B4-BE49-F238E27FC236}">
                <a16:creationId xmlns:a16="http://schemas.microsoft.com/office/drawing/2014/main" id="{BFDE249D-93AD-A44A-6582-E5EA0664C6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3614" y="55603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668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2023-03-07T07:15:13Z</dcterms:created>
  <dcterms:modified xsi:type="dcterms:W3CDTF">2023-03-07T07:15:59Z</dcterms:modified>
</cp:coreProperties>
</file>