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136"/>
  </p:normalViewPr>
  <p:slideViewPr>
    <p:cSldViewPr snapToGrid="0">
      <p:cViewPr varScale="1">
        <p:scale>
          <a:sx n="115" d="100"/>
          <a:sy n="115" d="100"/>
        </p:scale>
        <p:origin x="10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2D8F-3872-6D4E-843D-098363ED5A08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42B96-4F1A-B046-92BC-CBFACE1DFE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36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22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84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68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82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07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57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1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0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30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24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27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59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5C2E148-85B7-CD5A-BC82-603E8BED6060}"/>
              </a:ext>
            </a:extLst>
          </p:cNvPr>
          <p:cNvSpPr txBox="1"/>
          <p:nvPr/>
        </p:nvSpPr>
        <p:spPr>
          <a:xfrm>
            <a:off x="9144000" y="371585"/>
            <a:ext cx="25876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8B37A3-5708-0A08-744D-8F37869C7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6" y="297451"/>
            <a:ext cx="994514" cy="102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4318B9D-3B93-55DE-18AA-70556A1B9847}"/>
              </a:ext>
            </a:extLst>
          </p:cNvPr>
          <p:cNvSpPr txBox="1"/>
          <p:nvPr/>
        </p:nvSpPr>
        <p:spPr>
          <a:xfrm>
            <a:off x="1823998" y="615317"/>
            <a:ext cx="1630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tree, wood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F01C63E-6204-261C-548F-57ACB547E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50E5EA6A-85C4-F234-CE34-53DD0F01E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C8AEA3FD-0FD5-448F-8156-A807C35BA4B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pic>
        <p:nvPicPr>
          <p:cNvPr id="21" name="図 2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3F46435-5B4A-F7CD-8E8E-9496C8032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2274" y="549149"/>
            <a:ext cx="596900" cy="596900"/>
          </a:xfrm>
          <a:prstGeom prst="rect">
            <a:avLst/>
          </a:prstGeom>
        </p:spPr>
      </p:pic>
      <p:pic>
        <p:nvPicPr>
          <p:cNvPr id="24" name="図 23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89176FE-523D-A6D9-9675-2DE2D760C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6882" y="534800"/>
            <a:ext cx="596900" cy="596900"/>
          </a:xfrm>
          <a:prstGeom prst="rect">
            <a:avLst/>
          </a:prstGeom>
        </p:spPr>
      </p:pic>
      <p:sp>
        <p:nvSpPr>
          <p:cNvPr id="25" name="円形吹き出し 24">
            <a:extLst>
              <a:ext uri="{FF2B5EF4-FFF2-40B4-BE49-F238E27FC236}">
                <a16:creationId xmlns:a16="http://schemas.microsoft.com/office/drawing/2014/main" id="{87F0C5BC-23D3-9B33-7EC9-301BD989AF32}"/>
              </a:ext>
            </a:extLst>
          </p:cNvPr>
          <p:cNvSpPr/>
          <p:nvPr/>
        </p:nvSpPr>
        <p:spPr>
          <a:xfrm>
            <a:off x="9570361" y="1474056"/>
            <a:ext cx="1146454" cy="700425"/>
          </a:xfrm>
          <a:prstGeom prst="wedgeEllipseCallout">
            <a:avLst>
              <a:gd name="adj1" fmla="val 22741"/>
              <a:gd name="adj2" fmla="val -10199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sp>
        <p:nvSpPr>
          <p:cNvPr id="26" name="円形吹き出し 25">
            <a:extLst>
              <a:ext uri="{FF2B5EF4-FFF2-40B4-BE49-F238E27FC236}">
                <a16:creationId xmlns:a16="http://schemas.microsoft.com/office/drawing/2014/main" id="{A0C47D09-C0F2-CD62-CCBC-B2CF2546AAE6}"/>
              </a:ext>
            </a:extLst>
          </p:cNvPr>
          <p:cNvSpPr/>
          <p:nvPr/>
        </p:nvSpPr>
        <p:spPr>
          <a:xfrm>
            <a:off x="10774106" y="1506193"/>
            <a:ext cx="1146454" cy="700425"/>
          </a:xfrm>
          <a:prstGeom prst="wedgeEllipseCallout">
            <a:avLst>
              <a:gd name="adj1" fmla="val -15543"/>
              <a:gd name="adj2" fmla="val -10460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43270E3C-82CD-800A-5C9E-4AE053109FA3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72C031ED-4CF4-4266-ED05-21D039AA2220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FC8412F1-107A-1657-422C-736AA5202E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23866452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2023-03-08T05:36:36Z</dcterms:created>
  <dcterms:modified xsi:type="dcterms:W3CDTF">2023-03-08T05:37:03Z</dcterms:modified>
</cp:coreProperties>
</file>