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333"/>
  </p:normalViewPr>
  <p:slideViewPr>
    <p:cSldViewPr snapToGrid="0">
      <p:cViewPr varScale="1">
        <p:scale>
          <a:sx n="119" d="100"/>
          <a:sy n="119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C6CF7-B35E-2348-AEC7-D4C74B9CE53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4480B-E125-5D46-A787-8EFAD66C87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39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曰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58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04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19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97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62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7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0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49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54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5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741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25A15B-40E4-59E5-62AB-1973F9DCC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94296" cy="99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C0212E4-0BAB-B526-54CB-AD34EF99717F}"/>
              </a:ext>
            </a:extLst>
          </p:cNvPr>
          <p:cNvSpPr txBox="1"/>
          <p:nvPr/>
        </p:nvSpPr>
        <p:spPr>
          <a:xfrm>
            <a:off x="1823998" y="615317"/>
            <a:ext cx="1288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day, sun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71EA81-709F-A428-79BD-BFF8BDE97930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2A865C9-D0C8-8BD9-EBBC-2C0F653C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852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44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2023-03-08T05:51:12Z</dcterms:created>
  <dcterms:modified xsi:type="dcterms:W3CDTF">2023-03-08T05:53:49Z</dcterms:modified>
</cp:coreProperties>
</file>