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4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8367"/>
  </p:normalViewPr>
  <p:slideViewPr>
    <p:cSldViewPr snapToGrid="0">
      <p:cViewPr varScale="1">
        <p:scale>
          <a:sx n="112" d="100"/>
          <a:sy n="112" d="100"/>
        </p:scale>
        <p:origin x="11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101BB0-2F8A-E74D-A28D-68CE92E7D75D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107E65-84DE-CE42-A369-933FDE8EB4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905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0184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0816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8547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2410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9524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512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4665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5127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6862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1846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5287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6825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8895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46DC1E27-82E9-7429-44E6-1A743DACE7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AAB97DC-39B3-66E1-2424-28D92AC06362}"/>
              </a:ext>
            </a:extLst>
          </p:cNvPr>
          <p:cNvSpPr txBox="1"/>
          <p:nvPr/>
        </p:nvSpPr>
        <p:spPr>
          <a:xfrm>
            <a:off x="1823998" y="615317"/>
            <a:ext cx="5309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six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4" name="四角形吹き出し 3">
            <a:extLst>
              <a:ext uri="{FF2B5EF4-FFF2-40B4-BE49-F238E27FC236}">
                <a16:creationId xmlns:a16="http://schemas.microsoft.com/office/drawing/2014/main" id="{6609D9AF-C4CA-2FA5-427A-01A7B3166434}"/>
              </a:ext>
            </a:extLst>
          </p:cNvPr>
          <p:cNvSpPr/>
          <p:nvPr/>
        </p:nvSpPr>
        <p:spPr>
          <a:xfrm>
            <a:off x="1995143" y="1818649"/>
            <a:ext cx="584771" cy="596900"/>
          </a:xfrm>
          <a:prstGeom prst="wedgeRectCallout">
            <a:avLst>
              <a:gd name="adj1" fmla="val -77908"/>
              <a:gd name="adj2" fmla="val 6217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八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BB91485A-85EF-4400-1642-0777F36931E9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003" y="1878996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E0F69BBA-2405-2332-AA57-6C1BEE3BD147}"/>
              </a:ext>
            </a:extLst>
          </p:cNvPr>
          <p:cNvSpPr/>
          <p:nvPr/>
        </p:nvSpPr>
        <p:spPr>
          <a:xfrm>
            <a:off x="2704367" y="1818649"/>
            <a:ext cx="1492076" cy="596900"/>
          </a:xfrm>
          <a:prstGeom prst="wedgeRectCallout">
            <a:avLst>
              <a:gd name="adj1" fmla="val -56690"/>
              <a:gd name="adj2" fmla="val 13001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分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寒界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0" name="フローチャート: 代替処理 9">
            <a:extLst>
              <a:ext uri="{FF2B5EF4-FFF2-40B4-BE49-F238E27FC236}">
                <a16:creationId xmlns:a16="http://schemas.microsoft.com/office/drawing/2014/main" id="{E38BAE8A-2A8B-634F-5E92-1E0A7D4ACAA9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1" name="円/楕円 10">
            <a:extLst>
              <a:ext uri="{FF2B5EF4-FFF2-40B4-BE49-F238E27FC236}">
                <a16:creationId xmlns:a16="http://schemas.microsoft.com/office/drawing/2014/main" id="{B5A880FA-366D-6197-C04F-D18298474C5B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2" name="図 11" descr="ナイフ が含まれている画像&#10;&#10;自動的に生成された説明">
            <a:extLst>
              <a:ext uri="{FF2B5EF4-FFF2-40B4-BE49-F238E27FC236}">
                <a16:creationId xmlns:a16="http://schemas.microsoft.com/office/drawing/2014/main" id="{B2704A6F-CBC9-928A-2D7E-4FCAC5D429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138" y="2523488"/>
            <a:ext cx="596900" cy="596900"/>
          </a:xfrm>
          <a:prstGeom prst="rect">
            <a:avLst/>
          </a:prstGeom>
        </p:spPr>
      </p:pic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248CB953-F136-2298-DEB0-A8E5B1E3F837}"/>
              </a:ext>
            </a:extLst>
          </p:cNvPr>
          <p:cNvSpPr/>
          <p:nvPr/>
        </p:nvSpPr>
        <p:spPr>
          <a:xfrm>
            <a:off x="1995143" y="2503890"/>
            <a:ext cx="584771" cy="596900"/>
          </a:xfrm>
          <a:prstGeom prst="wedgeRectCallout">
            <a:avLst>
              <a:gd name="adj1" fmla="val -82975"/>
              <a:gd name="adj2" fmla="val 3481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9B77ACB2-98F7-851D-CAA7-76484A809F80}"/>
              </a:ext>
            </a:extLst>
          </p:cNvPr>
          <p:cNvSpPr/>
          <p:nvPr/>
        </p:nvSpPr>
        <p:spPr>
          <a:xfrm>
            <a:off x="1931107" y="3757211"/>
            <a:ext cx="658628" cy="596900"/>
          </a:xfrm>
          <a:prstGeom prst="wedgeRectCallout">
            <a:avLst>
              <a:gd name="adj1" fmla="val -74707"/>
              <a:gd name="adj2" fmla="val 92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京</a:t>
            </a:r>
          </a:p>
        </p:txBody>
      </p:sp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1E77ED15-646E-CE30-56CE-3DED7A90A2E7}"/>
              </a:ext>
            </a:extLst>
          </p:cNvPr>
          <p:cNvSpPr/>
          <p:nvPr/>
        </p:nvSpPr>
        <p:spPr>
          <a:xfrm>
            <a:off x="2704367" y="3757211"/>
            <a:ext cx="7460911" cy="998875"/>
          </a:xfrm>
          <a:prstGeom prst="wedgeRectCallout">
            <a:avLst>
              <a:gd name="adj1" fmla="val -50474"/>
              <a:gd name="adj2" fmla="val -2951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六高校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文夜市姉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方旅族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立新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親産顔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音暗意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[⼴]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広度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病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2" name="図 21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9289069B-90EC-E031-4A57-F414D1E64B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2138" y="3757211"/>
            <a:ext cx="596900" cy="596900"/>
          </a:xfrm>
          <a:prstGeom prst="rect">
            <a:avLst/>
          </a:prstGeom>
        </p:spPr>
      </p:pic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1FAB38D1-D4E3-5ED1-44F3-AB1128BAF0D2}"/>
              </a:ext>
            </a:extLst>
          </p:cNvPr>
          <p:cNvSpPr/>
          <p:nvPr/>
        </p:nvSpPr>
        <p:spPr>
          <a:xfrm>
            <a:off x="2704367" y="2503890"/>
            <a:ext cx="6660860" cy="1072068"/>
          </a:xfrm>
          <a:prstGeom prst="wedgeRectCallout">
            <a:avLst>
              <a:gd name="adj1" fmla="val -50687"/>
              <a:gd name="adj2" fmla="val -22631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真赤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父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父校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貝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質貸員題頭顔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小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小少歩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京県茶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終紙</a:t>
            </a:r>
          </a:p>
        </p:txBody>
      </p:sp>
    </p:spTree>
    <p:extLst>
      <p:ext uri="{BB962C8B-B14F-4D97-AF65-F5344CB8AC3E}">
        <p14:creationId xmlns:p14="http://schemas.microsoft.com/office/powerpoint/2010/main" val="397740506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2023-03-07T07:00:06Z</dcterms:created>
  <dcterms:modified xsi:type="dcterms:W3CDTF">2023-03-07T07:00:33Z</dcterms:modified>
</cp:coreProperties>
</file>