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565"/>
  </p:normalViewPr>
  <p:slideViewPr>
    <p:cSldViewPr snapToGrid="0">
      <p:cViewPr varScale="1">
        <p:scale>
          <a:sx n="117" d="100"/>
          <a:sy n="117" d="100"/>
        </p:scale>
        <p:origin x="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29772-54E8-FD4E-9E00-F0CDE9F00D51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19597-82BF-2D46-9836-27994F4544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85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545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882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52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56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14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3221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26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57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93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32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627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973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1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0E8F01D-7C74-1A32-E3A5-8F76EAF95A51}"/>
              </a:ext>
            </a:extLst>
          </p:cNvPr>
          <p:cNvSpPr txBox="1"/>
          <p:nvPr/>
        </p:nvSpPr>
        <p:spPr>
          <a:xfrm>
            <a:off x="1823998" y="615317"/>
            <a:ext cx="1359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cut, end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5400ECB-4E48-0951-0C50-2898F805A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F77DF37-D243-CF51-34EC-376AFD16BA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41" y="3992116"/>
            <a:ext cx="594000" cy="594000"/>
          </a:xfrm>
          <a:prstGeom prst="rect">
            <a:avLst/>
          </a:prstGeom>
        </p:spPr>
      </p:pic>
      <p:pic>
        <p:nvPicPr>
          <p:cNvPr id="3" name="図 2" descr="図形&#10;&#10;自動的に生成された説明">
            <a:extLst>
              <a:ext uri="{FF2B5EF4-FFF2-40B4-BE49-F238E27FC236}">
                <a16:creationId xmlns:a16="http://schemas.microsoft.com/office/drawing/2014/main" id="{7A02B9DD-6BC5-B694-1164-54EDE9062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2723045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C801DE71-8133-784B-5A52-34C634BE12F0}"/>
              </a:ext>
            </a:extLst>
          </p:cNvPr>
          <p:cNvSpPr/>
          <p:nvPr/>
        </p:nvSpPr>
        <p:spPr>
          <a:xfrm>
            <a:off x="1947534" y="1882292"/>
            <a:ext cx="1032441" cy="596900"/>
          </a:xfrm>
          <a:prstGeom prst="wedgeRectCallout">
            <a:avLst>
              <a:gd name="adj1" fmla="val -60006"/>
              <a:gd name="adj2" fmla="val 1277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</a:p>
        </p:txBody>
      </p:sp>
      <p:pic>
        <p:nvPicPr>
          <p:cNvPr id="11" name="図 10" descr="図形, 矢印&#10;&#10;自動的に生成された説明">
            <a:extLst>
              <a:ext uri="{FF2B5EF4-FFF2-40B4-BE49-F238E27FC236}">
                <a16:creationId xmlns:a16="http://schemas.microsoft.com/office/drawing/2014/main" id="{EBDA7959-7134-F18C-42A1-72BA4A6D51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1868892"/>
            <a:ext cx="596900" cy="596900"/>
          </a:xfrm>
          <a:prstGeom prst="rect">
            <a:avLst/>
          </a:prstGeom>
        </p:spPr>
      </p:pic>
      <p:sp>
        <p:nvSpPr>
          <p:cNvPr id="12" name="フローチャート: 代替処理 11">
            <a:extLst>
              <a:ext uri="{FF2B5EF4-FFF2-40B4-BE49-F238E27FC236}">
                <a16:creationId xmlns:a16="http://schemas.microsoft.com/office/drawing/2014/main" id="{1842AAE8-8206-43E4-687C-917C308DA82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6E4A6466-1C02-868A-52D8-8E7A6D813619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F7B84C72-C853-8343-737F-D173EE51C3FD}"/>
              </a:ext>
            </a:extLst>
          </p:cNvPr>
          <p:cNvSpPr/>
          <p:nvPr/>
        </p:nvSpPr>
        <p:spPr>
          <a:xfrm>
            <a:off x="1879510" y="3986124"/>
            <a:ext cx="1011963" cy="596900"/>
          </a:xfrm>
          <a:prstGeom prst="wedgeRectCallout">
            <a:avLst>
              <a:gd name="adj1" fmla="val -62351"/>
              <a:gd name="adj2" fmla="val 64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780ECEED-8C43-92B1-3048-1CC2CC97AAD0}"/>
              </a:ext>
            </a:extLst>
          </p:cNvPr>
          <p:cNvSpPr/>
          <p:nvPr/>
        </p:nvSpPr>
        <p:spPr>
          <a:xfrm>
            <a:off x="1890541" y="2720744"/>
            <a:ext cx="8875830" cy="1047137"/>
          </a:xfrm>
          <a:prstGeom prst="wedgeRectCallout">
            <a:avLst>
              <a:gd name="adj1" fmla="val -51615"/>
              <a:gd name="adj2" fmla="val -211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</p:spTree>
    <p:extLst>
      <p:ext uri="{BB962C8B-B14F-4D97-AF65-F5344CB8AC3E}">
        <p14:creationId xmlns:p14="http://schemas.microsoft.com/office/powerpoint/2010/main" val="28344766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2023-03-07T06:49:53Z</dcterms:created>
  <dcterms:modified xsi:type="dcterms:W3CDTF">2023-03-07T06:50:17Z</dcterms:modified>
</cp:coreProperties>
</file>