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367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1F44A-6869-A64F-A629-D16B7D986B4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27FFD-7467-F440-B1AF-CB69EE719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195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19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28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365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9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91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75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6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16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168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0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14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78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0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2453" y="1854170"/>
            <a:ext cx="1425082" cy="596900"/>
          </a:xfrm>
          <a:prstGeom prst="wedgeRectCallout">
            <a:avLst>
              <a:gd name="adj1" fmla="val -59668"/>
              <a:gd name="adj2" fmla="val 1606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DF294D-96D8-D548-46A9-5DE0B09DCB57}"/>
              </a:ext>
            </a:extLst>
          </p:cNvPr>
          <p:cNvSpPr txBox="1"/>
          <p:nvPr/>
        </p:nvSpPr>
        <p:spPr>
          <a:xfrm>
            <a:off x="1823998" y="615317"/>
            <a:ext cx="863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stop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3D58850-E5C3-F004-A07A-473261589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8E3D6C5-9FE1-CFDE-3AAA-5FD1AA79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99" y="185957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1C61B44C-D293-02AF-CA1E-4E5F654E607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4A1E553C-4456-478A-D5B0-F526DE7BE59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5" name="図 4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B77F921E-84E2-D2E0-A5BE-61269BDF9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99" y="2693921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7F99332A-72B6-E101-17DF-E7914927DC96}"/>
              </a:ext>
            </a:extLst>
          </p:cNvPr>
          <p:cNvSpPr/>
          <p:nvPr/>
        </p:nvSpPr>
        <p:spPr>
          <a:xfrm>
            <a:off x="2022452" y="2693921"/>
            <a:ext cx="5765713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7652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Macintosh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2023-03-08T06:44:29Z</dcterms:created>
  <dcterms:modified xsi:type="dcterms:W3CDTF">2023-03-08T06:44:51Z</dcterms:modified>
</cp:coreProperties>
</file>