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878"/>
  </p:normalViewPr>
  <p:slideViewPr>
    <p:cSldViewPr snapToGrid="0">
      <p:cViewPr varScale="1">
        <p:scale>
          <a:sx n="106" d="100"/>
          <a:sy n="106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70B2-05BC-D84C-8F6F-B5F2167E380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C0EDE-B75D-3344-A076-3D78946061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267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必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6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19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12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73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00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96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795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53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366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60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12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0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4" y="1868460"/>
            <a:ext cx="2301131" cy="596900"/>
          </a:xfrm>
          <a:prstGeom prst="wedgeRectCallout">
            <a:avLst>
              <a:gd name="adj1" fmla="val -56671"/>
              <a:gd name="adj2" fmla="val -84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心思悪急意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F78BEA-FC74-8D65-FDF9-F1AC012F2DBA}"/>
              </a:ext>
            </a:extLst>
          </p:cNvPr>
          <p:cNvSpPr txBox="1"/>
          <p:nvPr/>
        </p:nvSpPr>
        <p:spPr>
          <a:xfrm>
            <a:off x="1823998" y="615317"/>
            <a:ext cx="89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3DC7467-899E-612A-AABC-E44AA8BB4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9" name="図 8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03040076-3C47-F45C-5D1C-90A6D7432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075" y="1818649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4116AC-8B5C-0D23-F68F-537772E3396E}"/>
              </a:ext>
            </a:extLst>
          </p:cNvPr>
          <p:cNvSpPr txBox="1"/>
          <p:nvPr/>
        </p:nvSpPr>
        <p:spPr>
          <a:xfrm>
            <a:off x="9971314" y="384665"/>
            <a:ext cx="176035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6F6F8AB-F0F1-2233-E9FF-784D3365B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0101" y="51634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126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2023-03-08T06:58:42Z</dcterms:created>
  <dcterms:modified xsi:type="dcterms:W3CDTF">2023-03-08T06:59:06Z</dcterms:modified>
</cp:coreProperties>
</file>