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5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327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E0D86-DF7B-3247-864A-43150C381C5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A88F4-1BB0-E24E-A809-514F418C89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34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873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10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070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43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80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784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91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97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29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2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463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89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8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061FEA-26E5-3802-9442-867091A0F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430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2506AB-EE79-A93B-8322-981723D1A461}"/>
              </a:ext>
            </a:extLst>
          </p:cNvPr>
          <p:cNvSpPr txBox="1"/>
          <p:nvPr/>
        </p:nvSpPr>
        <p:spPr>
          <a:xfrm>
            <a:off x="1823998" y="615317"/>
            <a:ext cx="1397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few, little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838B0953-4391-8108-93B4-85C419F0DC84}"/>
              </a:ext>
            </a:extLst>
          </p:cNvPr>
          <p:cNvSpPr/>
          <p:nvPr/>
        </p:nvSpPr>
        <p:spPr>
          <a:xfrm>
            <a:off x="1972420" y="1867010"/>
            <a:ext cx="1081284" cy="596900"/>
          </a:xfrm>
          <a:prstGeom prst="wedgeRectCallout">
            <a:avLst>
              <a:gd name="adj1" fmla="val -61943"/>
              <a:gd name="adj2" fmla="val 99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2300AB11-0A16-5CC6-FBF4-1EEF2E6106F3}"/>
              </a:ext>
            </a:extLst>
          </p:cNvPr>
          <p:cNvSpPr/>
          <p:nvPr/>
        </p:nvSpPr>
        <p:spPr>
          <a:xfrm>
            <a:off x="3159535" y="1867010"/>
            <a:ext cx="1081284" cy="596900"/>
          </a:xfrm>
          <a:prstGeom prst="wedgeRectCallout">
            <a:avLst>
              <a:gd name="adj1" fmla="val -55022"/>
              <a:gd name="adj2" fmla="val 7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60A742E-151B-737A-4B57-D476B1E48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28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B953AEC-BD23-9311-3A2E-3AA4C3CD3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06447"/>
            <a:ext cx="596900" cy="596900"/>
          </a:xfrm>
          <a:prstGeom prst="rect">
            <a:avLst/>
          </a:prstGeom>
        </p:spPr>
      </p:pic>
      <p:pic>
        <p:nvPicPr>
          <p:cNvPr id="12" name="図 11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AD044715-B882-E292-3292-D4F66D8A10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4023080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37F2E747-0E56-F751-80FC-B084A6588901}"/>
              </a:ext>
            </a:extLst>
          </p:cNvPr>
          <p:cNvSpPr/>
          <p:nvPr/>
        </p:nvSpPr>
        <p:spPr>
          <a:xfrm>
            <a:off x="1972420" y="4023080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BF902F25-D522-5E1C-5E90-D2B08F9C0418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85AECAC4-33BA-088F-15A9-E9FD7ABD3F5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CD9823A5-DC05-2369-1DAA-0C3CC491216E}"/>
              </a:ext>
            </a:extLst>
          </p:cNvPr>
          <p:cNvSpPr/>
          <p:nvPr/>
        </p:nvSpPr>
        <p:spPr>
          <a:xfrm>
            <a:off x="1972420" y="270644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CCA0BA11-DC00-8FE7-78F0-76446DCE91A3}"/>
              </a:ext>
            </a:extLst>
          </p:cNvPr>
          <p:cNvSpPr/>
          <p:nvPr/>
        </p:nvSpPr>
        <p:spPr>
          <a:xfrm>
            <a:off x="2710779" y="2706447"/>
            <a:ext cx="9219011" cy="1109954"/>
          </a:xfrm>
          <a:prstGeom prst="wedgeRectCallout">
            <a:avLst>
              <a:gd name="adj1" fmla="val -50847"/>
              <a:gd name="adj2" fmla="val -284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897731A2-E06B-58F3-EA0D-2A9BA6BB2701}"/>
              </a:ext>
            </a:extLst>
          </p:cNvPr>
          <p:cNvSpPr/>
          <p:nvPr/>
        </p:nvSpPr>
        <p:spPr>
          <a:xfrm>
            <a:off x="2710778" y="3977822"/>
            <a:ext cx="9219011" cy="1072068"/>
          </a:xfrm>
          <a:prstGeom prst="wedgeRectCallout">
            <a:avLst>
              <a:gd name="adj1" fmla="val -50687"/>
              <a:gd name="adj2" fmla="val -212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</p:spTree>
    <p:extLst>
      <p:ext uri="{BB962C8B-B14F-4D97-AF65-F5344CB8AC3E}">
        <p14:creationId xmlns:p14="http://schemas.microsoft.com/office/powerpoint/2010/main" val="13297403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2023-03-08T01:09:29Z</dcterms:created>
  <dcterms:modified xsi:type="dcterms:W3CDTF">2023-03-08T01:09:52Z</dcterms:modified>
</cp:coreProperties>
</file>