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5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7551"/>
  </p:normalViewPr>
  <p:slideViewPr>
    <p:cSldViewPr snapToGrid="0">
      <p:cViewPr varScale="1">
        <p:scale>
          <a:sx n="111" d="100"/>
          <a:sy n="111" d="100"/>
        </p:scale>
        <p:origin x="11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BE77B-67A7-8C41-9974-2E42EC53F806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B7BAD-B9FC-814C-AAD2-D24E905E35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798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毛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7643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47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3662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354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2050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2381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7356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42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1510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2244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2829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434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453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2005249" y="1864557"/>
            <a:ext cx="691104" cy="596900"/>
          </a:xfrm>
          <a:prstGeom prst="wedgeRectCallout">
            <a:avLst>
              <a:gd name="adj1" fmla="val -75928"/>
              <a:gd name="adj2" fmla="val 1101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手</a:t>
            </a:r>
          </a:p>
        </p:txBody>
      </p:sp>
      <p:pic>
        <p:nvPicPr>
          <p:cNvPr id="12" name="図 11" descr="矢印&#10;&#10;中程度の精度で自動的に生成された説明">
            <a:extLst>
              <a:ext uri="{FF2B5EF4-FFF2-40B4-BE49-F238E27FC236}">
                <a16:creationId xmlns:a16="http://schemas.microsoft.com/office/drawing/2014/main" id="{AAE6D407-07FC-9590-B81B-0BF1AFA13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957" y="2799060"/>
            <a:ext cx="596900" cy="5969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2320A2FC-AEAE-0E25-1744-E42919B36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B948A92-D57F-F03B-DB4F-307891C1014C}"/>
              </a:ext>
            </a:extLst>
          </p:cNvPr>
          <p:cNvSpPr txBox="1"/>
          <p:nvPr/>
        </p:nvSpPr>
        <p:spPr>
          <a:xfrm>
            <a:off x="1823998" y="615317"/>
            <a:ext cx="872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hand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B32B9D5-61DE-D24B-5440-CA2DEDD09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57" y="186745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図 12" descr="図形, 矢印&#10;&#10;自動的に生成された説明">
            <a:extLst>
              <a:ext uri="{FF2B5EF4-FFF2-40B4-BE49-F238E27FC236}">
                <a16:creationId xmlns:a16="http://schemas.microsoft.com/office/drawing/2014/main" id="{16BFAA2A-21F6-1BC3-4924-7F90FE2FD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3084" y="3626135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3476B5D3-AB05-F0FF-9966-4F5185DE125A}"/>
              </a:ext>
            </a:extLst>
          </p:cNvPr>
          <p:cNvSpPr/>
          <p:nvPr/>
        </p:nvSpPr>
        <p:spPr>
          <a:xfrm>
            <a:off x="1977955" y="3626135"/>
            <a:ext cx="4118045" cy="596900"/>
          </a:xfrm>
          <a:prstGeom prst="wedgeRectCallout">
            <a:avLst>
              <a:gd name="adj1" fmla="val -52784"/>
              <a:gd name="adj2" fmla="val -994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家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子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子学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好教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</p:txBody>
      </p:sp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35647CB0-864B-F60C-ADAB-807E3F261CCD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A20B626D-6A1A-700F-05F9-537C329095E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0BC447FA-313C-A032-F5F9-C2ED3550E2B4}"/>
              </a:ext>
            </a:extLst>
          </p:cNvPr>
          <p:cNvSpPr/>
          <p:nvPr/>
        </p:nvSpPr>
        <p:spPr>
          <a:xfrm>
            <a:off x="2856361" y="2745346"/>
            <a:ext cx="4877480" cy="596900"/>
          </a:xfrm>
          <a:prstGeom prst="wedgeRectCallout">
            <a:avLst>
              <a:gd name="adj1" fmla="val -53824"/>
              <a:gd name="adj2" fmla="val 660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千話⼿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重動働⾵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F5219DB0-43B2-B2F0-18B5-1F298A47A003}"/>
              </a:ext>
            </a:extLst>
          </p:cNvPr>
          <p:cNvSpPr/>
          <p:nvPr/>
        </p:nvSpPr>
        <p:spPr>
          <a:xfrm>
            <a:off x="2005249" y="2745346"/>
            <a:ext cx="723888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乗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709209E-0DF8-88D1-3BD5-A749E7452EE3}"/>
              </a:ext>
            </a:extLst>
          </p:cNvPr>
          <p:cNvSpPr txBox="1"/>
          <p:nvPr/>
        </p:nvSpPr>
        <p:spPr>
          <a:xfrm>
            <a:off x="9913257" y="38466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4" name="図 13" descr="文字が書かれている&#10;&#10;低い精度で自動的に生成された説明">
            <a:extLst>
              <a:ext uri="{FF2B5EF4-FFF2-40B4-BE49-F238E27FC236}">
                <a16:creationId xmlns:a16="http://schemas.microsoft.com/office/drawing/2014/main" id="{B5401D86-0F5A-D868-FE4E-2B9C23E689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60101" y="547699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47013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2023-03-08T06:24:28Z</dcterms:created>
  <dcterms:modified xsi:type="dcterms:W3CDTF">2023-03-08T06:24:52Z</dcterms:modified>
</cp:coreProperties>
</file>