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245"/>
  </p:normalViewPr>
  <p:slideViewPr>
    <p:cSldViewPr snapToGrid="0">
      <p:cViewPr varScale="1">
        <p:scale>
          <a:sx n="104" d="100"/>
          <a:sy n="104" d="100"/>
        </p:scale>
        <p:origin x="14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7B3D8-4E3A-A84A-9BAD-43DCAD92A69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FB5D3-F149-ED4F-9421-D82321245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819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氷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37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48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2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035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90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342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3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10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51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41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07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10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86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5465" y="1818649"/>
            <a:ext cx="691104" cy="596900"/>
          </a:xfrm>
          <a:prstGeom prst="wedgeRectCallout">
            <a:avLst>
              <a:gd name="adj1" fmla="val -68776"/>
              <a:gd name="adj2" fmla="val 89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DEA3E3-FF0A-4BB8-B776-486A60FFE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1" y="300118"/>
            <a:ext cx="957153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E9D1D2-87B2-91EA-E5AB-693CAA47FE54}"/>
              </a:ext>
            </a:extLst>
          </p:cNvPr>
          <p:cNvSpPr txBox="1"/>
          <p:nvPr/>
        </p:nvSpPr>
        <p:spPr>
          <a:xfrm>
            <a:off x="1823998" y="615317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water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DCE5827-4EFD-3733-0EBC-B9D792AA9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57" y="1867857"/>
            <a:ext cx="576000" cy="59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DA05D8C-7048-31FE-106A-25D53A272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77" y="2869721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F79638A-39A1-9657-90A7-973CC5EBCE6F}"/>
              </a:ext>
            </a:extLst>
          </p:cNvPr>
          <p:cNvSpPr/>
          <p:nvPr/>
        </p:nvSpPr>
        <p:spPr>
          <a:xfrm>
            <a:off x="1945465" y="2869721"/>
            <a:ext cx="615442" cy="596900"/>
          </a:xfrm>
          <a:prstGeom prst="wedgeRectCallout">
            <a:avLst>
              <a:gd name="adj1" fmla="val -72318"/>
              <a:gd name="adj2" fmla="val 52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0DFF0D0F-E2C9-ECE9-E2BC-4DFB3F1B3572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8CDE2F45-26AC-D7C3-9DDE-66A7B65B84D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049A2EB5-E23D-5E3E-106B-BD26EFFFD692}"/>
              </a:ext>
            </a:extLst>
          </p:cNvPr>
          <p:cNvSpPr/>
          <p:nvPr/>
        </p:nvSpPr>
        <p:spPr>
          <a:xfrm>
            <a:off x="2636569" y="2794255"/>
            <a:ext cx="9219011" cy="1109954"/>
          </a:xfrm>
          <a:prstGeom prst="wedgeRectCallout">
            <a:avLst>
              <a:gd name="adj1" fmla="val -50847"/>
              <a:gd name="adj2" fmla="val -284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 descr="図形, 矢印&#10;&#10;自動的に生成された説明">
            <a:extLst>
              <a:ext uri="{FF2B5EF4-FFF2-40B4-BE49-F238E27FC236}">
                <a16:creationId xmlns:a16="http://schemas.microsoft.com/office/drawing/2014/main" id="{25EFBE82-ADED-41AB-4590-763163709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299" y="3990666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28E6A452-A293-C65D-0481-71CB959E6CD0}"/>
              </a:ext>
            </a:extLst>
          </p:cNvPr>
          <p:cNvSpPr/>
          <p:nvPr/>
        </p:nvSpPr>
        <p:spPr>
          <a:xfrm>
            <a:off x="1931357" y="4012994"/>
            <a:ext cx="1046622" cy="645101"/>
          </a:xfrm>
          <a:prstGeom prst="wedgeRectCallout">
            <a:avLst>
              <a:gd name="adj1" fmla="val -60609"/>
              <a:gd name="adj2" fmla="val -145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家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ED1382-5F37-FB39-0F20-5863CC5C5F38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C98D17B-0D22-89CA-B97D-75954375B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099" y="53612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866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2023-03-08T06:23:10Z</dcterms:created>
  <dcterms:modified xsi:type="dcterms:W3CDTF">2023-03-08T06:23:31Z</dcterms:modified>
</cp:coreProperties>
</file>