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5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844"/>
  </p:normalViewPr>
  <p:slideViewPr>
    <p:cSldViewPr snapToGrid="0">
      <p:cViewPr varScale="1">
        <p:scale>
          <a:sx n="113" d="100"/>
          <a:sy n="113" d="100"/>
        </p:scale>
        <p:origin x="10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E5940-2FC7-5F42-AF11-E2DD886DBFC8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4D078-96FA-5D4D-9383-658E851404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7719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3222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2407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4819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726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5903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898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392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3783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1885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1734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15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6815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448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B7C534E-C598-F7C9-9E90-B7019FCA844F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great, thick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AE5A90B-0113-ACDF-2C9E-640694DAAD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A506FF53-CD8A-2275-51DB-F6C28354C2A5}"/>
              </a:ext>
            </a:extLst>
          </p:cNvPr>
          <p:cNvSpPr/>
          <p:nvPr/>
        </p:nvSpPr>
        <p:spPr>
          <a:xfrm>
            <a:off x="1976538" y="1811215"/>
            <a:ext cx="1415197" cy="596900"/>
          </a:xfrm>
          <a:prstGeom prst="wedgeRectCallout">
            <a:avLst>
              <a:gd name="adj1" fmla="val -61256"/>
              <a:gd name="adj2" fmla="val 2186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大天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0367D351-977B-17C3-9368-CF9FB753B2D3}"/>
              </a:ext>
            </a:extLst>
          </p:cNvPr>
          <p:cNvSpPr/>
          <p:nvPr/>
        </p:nvSpPr>
        <p:spPr>
          <a:xfrm>
            <a:off x="3569416" y="1811215"/>
            <a:ext cx="5786855" cy="596900"/>
          </a:xfrm>
          <a:prstGeom prst="wedgeRectCallout">
            <a:avLst>
              <a:gd name="adj1" fmla="val -52381"/>
              <a:gd name="adj2" fmla="val 6873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犬英映漢験春送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48BB2ACB-EE61-7DD7-0C5D-CF744D66C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9910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フローチャート: 代替処理 12">
            <a:extLst>
              <a:ext uri="{FF2B5EF4-FFF2-40B4-BE49-F238E27FC236}">
                <a16:creationId xmlns:a16="http://schemas.microsoft.com/office/drawing/2014/main" id="{F0429469-A03B-9027-166C-B0A6BA9FF414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4501C552-3257-427B-FE18-B811B088C9F0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7" name="図 16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2AF90FB2-1A0A-B934-09A8-391DC08868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730" y="2719009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A566F9C7-7613-B846-7547-B7FD4C56CFEC}"/>
              </a:ext>
            </a:extLst>
          </p:cNvPr>
          <p:cNvSpPr/>
          <p:nvPr/>
        </p:nvSpPr>
        <p:spPr>
          <a:xfrm>
            <a:off x="1986050" y="2719009"/>
            <a:ext cx="596900" cy="596900"/>
          </a:xfrm>
          <a:prstGeom prst="wedgeRectCallout">
            <a:avLst>
              <a:gd name="adj1" fmla="val -81204"/>
              <a:gd name="adj2" fmla="val -137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主</a:t>
            </a: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AD03869F-3F35-D5D4-3393-AC201F507DED}"/>
              </a:ext>
            </a:extLst>
          </p:cNvPr>
          <p:cNvSpPr/>
          <p:nvPr/>
        </p:nvSpPr>
        <p:spPr>
          <a:xfrm>
            <a:off x="2774835" y="2719009"/>
            <a:ext cx="7808189" cy="596900"/>
          </a:xfrm>
          <a:prstGeom prst="wedgeRectCallout">
            <a:avLst>
              <a:gd name="adj1" fmla="val -52011"/>
              <a:gd name="adj2" fmla="val -2097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住注以太犬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代貸試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53587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2023-03-08T01:07:30Z</dcterms:created>
  <dcterms:modified xsi:type="dcterms:W3CDTF">2023-03-08T01:07:50Z</dcterms:modified>
</cp:coreProperties>
</file>