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35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81633"/>
  </p:normalViewPr>
  <p:slideViewPr>
    <p:cSldViewPr snapToGrid="0">
      <p:cViewPr varScale="1">
        <p:scale>
          <a:sx n="103" d="100"/>
          <a:sy n="103" d="100"/>
        </p:scale>
        <p:origin x="144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EFA9EC-C603-6044-8635-F3CE8A9B78A1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0DE408-DDFF-0148-BFB4-E43995CC811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444567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夫</a:t>
            </a:r>
            <a:r>
              <a:rPr kumimoji="1" lang="en-US" altLang="ja-JP" baseline="0" dirty="0"/>
              <a:t>〕N2N3</a:t>
            </a:r>
            <a:r>
              <a:rPr kumimoji="1" lang="ja-JP" altLang="en-US" baseline="0"/>
              <a:t>、</a:t>
            </a:r>
            <a:r>
              <a:rPr kumimoji="1" lang="en-US" altLang="ja-JP" baseline="0" dirty="0"/>
              <a:t>〔</a:t>
            </a:r>
            <a:r>
              <a:rPr kumimoji="1" lang="ja-JP" altLang="en-US" baseline="0"/>
              <a:t>夭</a:t>
            </a:r>
            <a:r>
              <a:rPr kumimoji="1" lang="en-US" altLang="ja-JP" baseline="0" dirty="0"/>
              <a:t>〕</a:t>
            </a:r>
            <a:r>
              <a:rPr kumimoji="1" lang="ja-JP" altLang="en-US" baseline="0"/>
              <a:t>級外</a:t>
            </a: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47253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668231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514639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09950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904622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590140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83402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312717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493051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042807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621263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568735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667513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E273D617-A87E-05AD-D485-3A33B5BA0038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heaven, weather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511AF39E-E001-317A-9768-090EA15C40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19340"/>
            <a:ext cx="986400" cy="986400"/>
          </a:xfrm>
          <a:prstGeom prst="rect">
            <a:avLst/>
          </a:prstGeom>
        </p:spPr>
      </p:pic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5A862AB5-9C85-2372-33BC-0F09F78AA10C}"/>
              </a:ext>
            </a:extLst>
          </p:cNvPr>
          <p:cNvSpPr txBox="1"/>
          <p:nvPr/>
        </p:nvSpPr>
        <p:spPr>
          <a:xfrm>
            <a:off x="9042400" y="384665"/>
            <a:ext cx="2689271" cy="92333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似た形</a:t>
            </a: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pic>
        <p:nvPicPr>
          <p:cNvPr id="17" name="図 16" descr="テーブル, 椅子 が含まれている画像&#10;&#10;自動的に生成された説明">
            <a:extLst>
              <a:ext uri="{FF2B5EF4-FFF2-40B4-BE49-F238E27FC236}">
                <a16:creationId xmlns:a16="http://schemas.microsoft.com/office/drawing/2014/main" id="{D746EE6D-6789-5281-06F1-91FADCA614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69552" y="549149"/>
            <a:ext cx="596900" cy="596900"/>
          </a:xfrm>
          <a:prstGeom prst="rect">
            <a:avLst/>
          </a:prstGeom>
        </p:spPr>
      </p:pic>
      <p:pic>
        <p:nvPicPr>
          <p:cNvPr id="19" name="図 18" descr="テーブル, 挿絵 が含まれている画像&#10;&#10;自動的に生成された説明">
            <a:extLst>
              <a:ext uri="{FF2B5EF4-FFF2-40B4-BE49-F238E27FC236}">
                <a16:creationId xmlns:a16="http://schemas.microsoft.com/office/drawing/2014/main" id="{7D03D83D-1665-BC07-87B7-A6ABDAEA16C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81243" y="551224"/>
            <a:ext cx="596900" cy="596900"/>
          </a:xfrm>
          <a:prstGeom prst="rect">
            <a:avLst/>
          </a:prstGeom>
        </p:spPr>
      </p:pic>
      <p:sp>
        <p:nvSpPr>
          <p:cNvPr id="4" name="四角形吹き出し 3">
            <a:extLst>
              <a:ext uri="{FF2B5EF4-FFF2-40B4-BE49-F238E27FC236}">
                <a16:creationId xmlns:a16="http://schemas.microsoft.com/office/drawing/2014/main" id="{6E2204AB-6DB1-E11E-F66F-768E4A0D5B64}"/>
              </a:ext>
            </a:extLst>
          </p:cNvPr>
          <p:cNvSpPr/>
          <p:nvPr/>
        </p:nvSpPr>
        <p:spPr>
          <a:xfrm>
            <a:off x="1976538" y="1811215"/>
            <a:ext cx="1415197" cy="596900"/>
          </a:xfrm>
          <a:prstGeom prst="wedgeRectCallout">
            <a:avLst>
              <a:gd name="adj1" fmla="val -61256"/>
              <a:gd name="adj2" fmla="val 21864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大天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太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8" name="四角形吹き出し 7">
            <a:extLst>
              <a:ext uri="{FF2B5EF4-FFF2-40B4-BE49-F238E27FC236}">
                <a16:creationId xmlns:a16="http://schemas.microsoft.com/office/drawing/2014/main" id="{02FAC796-D8F4-0C7F-9E62-98263419B212}"/>
              </a:ext>
            </a:extLst>
          </p:cNvPr>
          <p:cNvSpPr/>
          <p:nvPr/>
        </p:nvSpPr>
        <p:spPr>
          <a:xfrm>
            <a:off x="3569416" y="1811215"/>
            <a:ext cx="5786855" cy="596900"/>
          </a:xfrm>
          <a:prstGeom prst="wedgeRectCallout">
            <a:avLst>
              <a:gd name="adj1" fmla="val -52381"/>
              <a:gd name="adj2" fmla="val 6873"/>
            </a:avLst>
          </a:prstGeom>
          <a:ln w="25400"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犬英映漢験春送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矢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医族短知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B359AF47-D398-1BA9-29E3-9470A95524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730" y="1869910"/>
            <a:ext cx="594000" cy="5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フローチャート: 代替処理 9">
            <a:extLst>
              <a:ext uri="{FF2B5EF4-FFF2-40B4-BE49-F238E27FC236}">
                <a16:creationId xmlns:a16="http://schemas.microsoft.com/office/drawing/2014/main" id="{B4070A44-450D-D825-6E87-835AD0E850A6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11" name="円/楕円 10">
            <a:extLst>
              <a:ext uri="{FF2B5EF4-FFF2-40B4-BE49-F238E27FC236}">
                <a16:creationId xmlns:a16="http://schemas.microsoft.com/office/drawing/2014/main" id="{CB2A9116-5368-C0AC-2862-55C88B698E21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pic>
        <p:nvPicPr>
          <p:cNvPr id="5" name="図 4" descr="家具, 椅子, テーブル が含まれている画像&#10;&#10;自動的に生成された説明">
            <a:extLst>
              <a:ext uri="{FF2B5EF4-FFF2-40B4-BE49-F238E27FC236}">
                <a16:creationId xmlns:a16="http://schemas.microsoft.com/office/drawing/2014/main" id="{0A237D87-1BC9-6419-9A4E-69BA108BD48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48440" y="629869"/>
            <a:ext cx="596900" cy="596900"/>
          </a:xfrm>
          <a:prstGeom prst="rect">
            <a:avLst/>
          </a:prstGeom>
        </p:spPr>
      </p:pic>
      <p:sp>
        <p:nvSpPr>
          <p:cNvPr id="7" name="円形吹き出し 6">
            <a:extLst>
              <a:ext uri="{FF2B5EF4-FFF2-40B4-BE49-F238E27FC236}">
                <a16:creationId xmlns:a16="http://schemas.microsoft.com/office/drawing/2014/main" id="{490EC99E-344D-3E0E-207B-A26BEE13FB98}"/>
              </a:ext>
            </a:extLst>
          </p:cNvPr>
          <p:cNvSpPr/>
          <p:nvPr/>
        </p:nvSpPr>
        <p:spPr>
          <a:xfrm>
            <a:off x="4247460" y="181442"/>
            <a:ext cx="797880" cy="304652"/>
          </a:xfrm>
          <a:prstGeom prst="wedgeEllipseCallout">
            <a:avLst>
              <a:gd name="adj1" fmla="val 6504"/>
              <a:gd name="adj2" fmla="val 78124"/>
            </a:avLst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簡体字</a:t>
            </a:r>
          </a:p>
        </p:txBody>
      </p:sp>
    </p:spTree>
    <p:extLst>
      <p:ext uri="{BB962C8B-B14F-4D97-AF65-F5344CB8AC3E}">
        <p14:creationId xmlns:p14="http://schemas.microsoft.com/office/powerpoint/2010/main" val="421422807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</Words>
  <Application>Microsoft Macintosh PowerPoint</Application>
  <PresentationFormat>ワイド画面</PresentationFormat>
  <Paragraphs>8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Yu Gothic</vt:lpstr>
      <vt:lpstr>Yu Gothic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2023-03-08T01:06:28Z</dcterms:created>
  <dcterms:modified xsi:type="dcterms:W3CDTF">2023-03-08T01:07:22Z</dcterms:modified>
</cp:coreProperties>
</file>