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3E8A5-EF0D-3F4D-B66A-F8623D856ED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1BE0F-466E-024D-B230-A5113F1CD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9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反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451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02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551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080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77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53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35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7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37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47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69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34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95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54886A-87C5-2F50-C3E2-FC5ECA64C140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89698" y="1866379"/>
            <a:ext cx="674229" cy="596900"/>
          </a:xfrm>
          <a:prstGeom prst="wedgeRectCallout">
            <a:avLst>
              <a:gd name="adj1" fmla="val -74199"/>
              <a:gd name="adj2" fmla="val 1001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友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1857C754-1778-B4FB-F61C-2CF8934B4EC9}"/>
              </a:ext>
            </a:extLst>
          </p:cNvPr>
          <p:cNvSpPr/>
          <p:nvPr/>
        </p:nvSpPr>
        <p:spPr>
          <a:xfrm>
            <a:off x="1989698" y="2809569"/>
            <a:ext cx="1064715" cy="596900"/>
          </a:xfrm>
          <a:prstGeom prst="wedgeRectCallout">
            <a:avLst>
              <a:gd name="adj1" fmla="val -63695"/>
              <a:gd name="adj2" fmla="val 114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友左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4D51A1-F38B-779A-23E4-84A89073806F}"/>
              </a:ext>
            </a:extLst>
          </p:cNvPr>
          <p:cNvSpPr txBox="1"/>
          <p:nvPr/>
        </p:nvSpPr>
        <p:spPr>
          <a:xfrm>
            <a:off x="1823998" y="615317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friend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75AC889-E3CD-B395-EAB8-789B597AA09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CFC7283-FAFD-5529-821B-4F3E95F29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8378" y="534800"/>
            <a:ext cx="596900" cy="596900"/>
          </a:xfrm>
          <a:prstGeom prst="rect">
            <a:avLst/>
          </a:prstGeom>
        </p:spPr>
      </p:pic>
      <p:pic>
        <p:nvPicPr>
          <p:cNvPr id="25" name="図 2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955A2F5B-2CB9-1958-6C18-F7AABAD08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444" y="1868460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2806105" y="1866379"/>
            <a:ext cx="1867654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飯度軽服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7" name="図 26" descr="図形, 矢印&#10;&#10;自動的に生成された説明">
            <a:extLst>
              <a:ext uri="{FF2B5EF4-FFF2-40B4-BE49-F238E27FC236}">
                <a16:creationId xmlns:a16="http://schemas.microsoft.com/office/drawing/2014/main" id="{3E0C2361-F3E7-C6D4-97D2-B6CED008CC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44" y="2812469"/>
            <a:ext cx="594000" cy="594000"/>
          </a:xfrm>
          <a:prstGeom prst="rect">
            <a:avLst/>
          </a:prstGeom>
        </p:spPr>
      </p:pic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87A5B821-4473-AB79-DBD2-A2E2D729DA5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F7064CC1-2FD6-1916-5765-47828982934B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2099513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2023-03-07T07:27:10Z</dcterms:created>
  <dcterms:modified xsi:type="dcterms:W3CDTF">2023-03-07T07:27:47Z</dcterms:modified>
</cp:coreProperties>
</file>