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1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8912"/>
  </p:normalViewPr>
  <p:slideViewPr>
    <p:cSldViewPr snapToGrid="0">
      <p:cViewPr varScale="1">
        <p:scale>
          <a:sx n="100" d="100"/>
          <a:sy n="100" d="100"/>
        </p:scale>
        <p:origin x="154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2C3A5-D380-D14C-9386-298416A07E07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7C8B5-EF7C-F84C-8672-444F36E16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1869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2149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836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646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3311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683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670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9468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266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0464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1431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081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491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05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63240" y="1874850"/>
            <a:ext cx="674229" cy="596900"/>
          </a:xfrm>
          <a:prstGeom prst="wedgeRectCallout">
            <a:avLst>
              <a:gd name="adj1" fmla="val -72366"/>
              <a:gd name="adj2" fmla="val 1416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B0B40C5-E423-E0F0-6350-FC5259431B43}"/>
              </a:ext>
            </a:extLst>
          </p:cNvPr>
          <p:cNvSpPr txBox="1"/>
          <p:nvPr/>
        </p:nvSpPr>
        <p:spPr>
          <a:xfrm>
            <a:off x="1823998" y="615317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mother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76D309-44E2-469F-7B43-469B7B34B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 descr="図形&#10;&#10;自動的に生成された説明">
            <a:extLst>
              <a:ext uri="{FF2B5EF4-FFF2-40B4-BE49-F238E27FC236}">
                <a16:creationId xmlns:a16="http://schemas.microsoft.com/office/drawing/2014/main" id="{D4B433E6-5F52-FA15-353E-8B20F90CC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402" y="4363799"/>
            <a:ext cx="596900" cy="59690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9DD85B3-64ED-069E-F1D8-58ACB7CD5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600" y="192520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図 12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B804E3B4-09D4-50FD-B7B0-1BEF667C98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402" y="3575958"/>
            <a:ext cx="596900" cy="596900"/>
          </a:xfrm>
          <a:prstGeom prst="rect">
            <a:avLst/>
          </a:prstGeom>
        </p:spPr>
      </p:pic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1E15F39B-C8C3-20ED-20F3-944C6C708C1A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0F0DFA77-95AA-D9D6-CE49-13C7DB103F8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1EF22D7-9A34-6492-114C-8F3CB3DCE6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138" y="2596574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39B83CB1-46BA-E38C-BDE1-A190BC0BE14E}"/>
              </a:ext>
            </a:extLst>
          </p:cNvPr>
          <p:cNvSpPr/>
          <p:nvPr/>
        </p:nvSpPr>
        <p:spPr>
          <a:xfrm>
            <a:off x="1963240" y="2572234"/>
            <a:ext cx="674230" cy="596900"/>
          </a:xfrm>
          <a:prstGeom prst="wedgeRectCallout">
            <a:avLst>
              <a:gd name="adj1" fmla="val -75448"/>
              <a:gd name="adj2" fmla="val 381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毎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A2180092-D7B5-9FD5-314C-517DBAF82566}"/>
              </a:ext>
            </a:extLst>
          </p:cNvPr>
          <p:cNvSpPr/>
          <p:nvPr/>
        </p:nvSpPr>
        <p:spPr>
          <a:xfrm>
            <a:off x="2714864" y="2572234"/>
            <a:ext cx="674231" cy="596900"/>
          </a:xfrm>
          <a:prstGeom prst="wedgeRectCallout">
            <a:avLst>
              <a:gd name="adj1" fmla="val -56971"/>
              <a:gd name="adj2" fmla="val 993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2DB54365-EC53-9AA9-76F9-A559C37D00DF}"/>
              </a:ext>
            </a:extLst>
          </p:cNvPr>
          <p:cNvSpPr/>
          <p:nvPr/>
        </p:nvSpPr>
        <p:spPr>
          <a:xfrm>
            <a:off x="1963240" y="3557301"/>
            <a:ext cx="5539143" cy="596900"/>
          </a:xfrm>
          <a:prstGeom prst="wedgeRectCallout">
            <a:avLst>
              <a:gd name="adj1" fmla="val -53836"/>
              <a:gd name="adj2" fmla="val -913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女安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好姉妹始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CFB678F1-6F31-0D0E-0881-A9751BA31ED7}"/>
              </a:ext>
            </a:extLst>
          </p:cNvPr>
          <p:cNvSpPr/>
          <p:nvPr/>
        </p:nvSpPr>
        <p:spPr>
          <a:xfrm>
            <a:off x="1963240" y="4363799"/>
            <a:ext cx="8875830" cy="1047137"/>
          </a:xfrm>
          <a:prstGeom prst="wedgeRectCallout">
            <a:avLst>
              <a:gd name="adj1" fmla="val -51615"/>
              <a:gd name="adj2" fmla="val -324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</p:spTree>
    <p:extLst>
      <p:ext uri="{BB962C8B-B14F-4D97-AF65-F5344CB8AC3E}">
        <p14:creationId xmlns:p14="http://schemas.microsoft.com/office/powerpoint/2010/main" val="34423971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50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2023-03-09T00:15:17Z</dcterms:created>
  <dcterms:modified xsi:type="dcterms:W3CDTF">2023-03-09T00:23:34Z</dcterms:modified>
</cp:coreProperties>
</file>