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8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03D3E-2EFF-0B46-986C-AAFCCC223521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8B7AC-1F1A-4A4A-AE7C-7A78B85C94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655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3362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2437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6167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912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2316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8964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029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3818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53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723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5810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149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484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57197" y="1754784"/>
            <a:ext cx="2761036" cy="1183834"/>
          </a:xfrm>
          <a:prstGeom prst="wedgeRectCallout">
            <a:avLst>
              <a:gd name="adj1" fmla="val -55935"/>
              <a:gd name="adj2" fmla="val -24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A255F10-095E-37A5-7F3F-0F1F30724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8238041-33EA-C58F-82F3-7C3F631A4FC3}"/>
              </a:ext>
            </a:extLst>
          </p:cNvPr>
          <p:cNvSpPr txBox="1"/>
          <p:nvPr/>
        </p:nvSpPr>
        <p:spPr>
          <a:xfrm>
            <a:off x="1823998" y="615317"/>
            <a:ext cx="2995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substitute, charge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6090107-345E-F4D0-B2D0-ADC8DB5ED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F6FF98E5-5919-D54D-0CB4-C64FBB2B99CE}"/>
              </a:ext>
            </a:extLst>
          </p:cNvPr>
          <p:cNvSpPr/>
          <p:nvPr/>
        </p:nvSpPr>
        <p:spPr>
          <a:xfrm>
            <a:off x="4876572" y="1783817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231D7393-869B-670E-ECCF-59179EA20ECD}"/>
              </a:ext>
            </a:extLst>
          </p:cNvPr>
          <p:cNvSpPr/>
          <p:nvPr/>
        </p:nvSpPr>
        <p:spPr>
          <a:xfrm>
            <a:off x="1957197" y="3094108"/>
            <a:ext cx="1432777" cy="596900"/>
          </a:xfrm>
          <a:prstGeom prst="wedgeRectCallout">
            <a:avLst>
              <a:gd name="adj1" fmla="val -56310"/>
              <a:gd name="adj2" fmla="val 6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1" name="図 10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B5B3CC82-ECA5-11B0-0EB3-D9B96B99DD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407" y="3094108"/>
            <a:ext cx="596900" cy="596900"/>
          </a:xfrm>
          <a:prstGeom prst="rect">
            <a:avLst/>
          </a:prstGeom>
        </p:spPr>
      </p:pic>
      <p:pic>
        <p:nvPicPr>
          <p:cNvPr id="12" name="図 11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E0163736-FC72-93EA-DA9C-BB5CAFC826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0261" y="3846498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C83D8F72-70E8-C1BA-81A2-17232EE84CA9}"/>
              </a:ext>
            </a:extLst>
          </p:cNvPr>
          <p:cNvSpPr/>
          <p:nvPr/>
        </p:nvSpPr>
        <p:spPr>
          <a:xfrm>
            <a:off x="1957197" y="3846498"/>
            <a:ext cx="596900" cy="596900"/>
          </a:xfrm>
          <a:prstGeom prst="wedgeRectCallout">
            <a:avLst>
              <a:gd name="adj1" fmla="val -81204"/>
              <a:gd name="adj2" fmla="val -13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BE92074B-4D30-DF2D-430A-EE3602329536}"/>
              </a:ext>
            </a:extLst>
          </p:cNvPr>
          <p:cNvSpPr/>
          <p:nvPr/>
        </p:nvSpPr>
        <p:spPr>
          <a:xfrm>
            <a:off x="2673585" y="3845391"/>
            <a:ext cx="7808189" cy="596900"/>
          </a:xfrm>
          <a:prstGeom prst="wedgeRectCallout">
            <a:avLst>
              <a:gd name="adj1" fmla="val -51098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65395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2023-03-07T06:30:43Z</dcterms:created>
  <dcterms:modified xsi:type="dcterms:W3CDTF">2023-03-07T06:31:04Z</dcterms:modified>
</cp:coreProperties>
</file>