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1837"/>
  </p:normalViewPr>
  <p:slideViewPr>
    <p:cSldViewPr snapToGrid="0">
      <p:cViewPr varScale="1">
        <p:scale>
          <a:sx n="103" d="100"/>
          <a:sy n="103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FD43F-392B-F44B-9A96-C277942D5CA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820F2-4476-244E-9710-2FFC6F98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30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509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5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52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30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98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76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6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28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51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98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47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14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0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1C7F8A-D787-50FA-2712-03384883891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board, stand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542DF97-ADAF-A16F-E640-09F387757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0" name="図 9" descr="矢印&#10;&#10;低い精度で自動的に生成された説明">
            <a:extLst>
              <a:ext uri="{FF2B5EF4-FFF2-40B4-BE49-F238E27FC236}">
                <a16:creationId xmlns:a16="http://schemas.microsoft.com/office/drawing/2014/main" id="{98894C3E-A4EE-B8C0-994C-636FEE6B91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34" y="3254087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1914441" y="3255630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2732442" y="3250928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6925257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0E93C0A-3BB8-AA5D-5E86-5B145C301A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0880" y="615317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CBAF4304-103D-FCB7-7F8E-16530021B2A9}"/>
              </a:ext>
            </a:extLst>
          </p:cNvPr>
          <p:cNvSpPr/>
          <p:nvPr/>
        </p:nvSpPr>
        <p:spPr>
          <a:xfrm>
            <a:off x="3999485" y="20099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4118132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2023-03-08T01:49:44Z</dcterms:created>
  <dcterms:modified xsi:type="dcterms:W3CDTF">2023-03-08T01:51:12Z</dcterms:modified>
</cp:coreProperties>
</file>