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6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8095"/>
  </p:normalViewPr>
  <p:slideViewPr>
    <p:cSldViewPr snapToGrid="0">
      <p:cViewPr varScale="1">
        <p:scale>
          <a:sx n="98" d="100"/>
          <a:sy n="98" d="100"/>
        </p:scale>
        <p:origin x="165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02B46D-65CC-4B4E-846D-7EC452A4D9A9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5A8DB5-FCA2-424D-BFE3-13F82BD11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3526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由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申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0348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6151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759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8126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0270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7717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5871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6451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2783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7476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6894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0926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7486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154886A-87C5-2F50-C3E2-FC5ECA64C140}"/>
              </a:ext>
            </a:extLst>
          </p:cNvPr>
          <p:cNvSpPr txBox="1"/>
          <p:nvPr/>
        </p:nvSpPr>
        <p:spPr>
          <a:xfrm>
            <a:off x="9024366" y="371585"/>
            <a:ext cx="2707305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BC5001A1-EB9A-66E3-FD76-6841E154B1C7}"/>
              </a:ext>
            </a:extLst>
          </p:cNvPr>
          <p:cNvSpPr/>
          <p:nvPr/>
        </p:nvSpPr>
        <p:spPr>
          <a:xfrm>
            <a:off x="1973871" y="1818649"/>
            <a:ext cx="2237068" cy="596900"/>
          </a:xfrm>
          <a:prstGeom prst="wedgeRectCallout">
            <a:avLst>
              <a:gd name="adj1" fmla="val -55874"/>
              <a:gd name="adj2" fmla="val 3809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田町画界</a:t>
            </a:r>
          </a:p>
        </p:txBody>
      </p:sp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640B4895-0E44-7F9A-B85E-3B8DD7BCE602}"/>
              </a:ext>
            </a:extLst>
          </p:cNvPr>
          <p:cNvSpPr/>
          <p:nvPr/>
        </p:nvSpPr>
        <p:spPr>
          <a:xfrm>
            <a:off x="4299454" y="1804211"/>
            <a:ext cx="1013951" cy="596900"/>
          </a:xfrm>
          <a:prstGeom prst="wedgeRectCallout">
            <a:avLst>
              <a:gd name="adj1" fmla="val -56971"/>
              <a:gd name="adj2" fmla="val 9937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魚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思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7CD974AC-B8E2-CA59-9A64-E25F35EED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49" y="317049"/>
            <a:ext cx="990946" cy="990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E371D80-0215-B414-7C98-4FDE4676AED5}"/>
              </a:ext>
            </a:extLst>
          </p:cNvPr>
          <p:cNvSpPr txBox="1"/>
          <p:nvPr/>
        </p:nvSpPr>
        <p:spPr>
          <a:xfrm>
            <a:off x="1823998" y="615317"/>
            <a:ext cx="1343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rice field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0" name="図 9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4CD9000C-81CD-3513-08DA-FC7BFE37E1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8241" y="533350"/>
            <a:ext cx="596900" cy="596900"/>
          </a:xfrm>
          <a:prstGeom prst="rect">
            <a:avLst/>
          </a:prstGeom>
        </p:spPr>
      </p:pic>
      <p:pic>
        <p:nvPicPr>
          <p:cNvPr id="12" name="図 11" descr="テーブル, ウィンドウ が含まれている画像&#10;&#10;自動的に生成された説明">
            <a:extLst>
              <a:ext uri="{FF2B5EF4-FFF2-40B4-BE49-F238E27FC236}">
                <a16:creationId xmlns:a16="http://schemas.microsoft.com/office/drawing/2014/main" id="{9973EE6F-5E45-839F-3298-244522FDCB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8923" y="547699"/>
            <a:ext cx="596900" cy="596900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B75EE0D5-406D-F89A-3C46-C2706D2B8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37" y="1869910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B6BB8EAE-8966-11B7-D692-5FE1864716CC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5" name="円/楕円 4">
            <a:extLst>
              <a:ext uri="{FF2B5EF4-FFF2-40B4-BE49-F238E27FC236}">
                <a16:creationId xmlns:a16="http://schemas.microsoft.com/office/drawing/2014/main" id="{C605EF0B-AF6B-C780-3602-88960FFBF77A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</p:spTree>
    <p:extLst>
      <p:ext uri="{BB962C8B-B14F-4D97-AF65-F5344CB8AC3E}">
        <p14:creationId xmlns:p14="http://schemas.microsoft.com/office/powerpoint/2010/main" val="100251369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</Words>
  <Application>Microsoft Macintosh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UD Digi Kyokasho N-R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2023-03-09T00:25:37Z</dcterms:created>
  <dcterms:modified xsi:type="dcterms:W3CDTF">2023-03-09T00:25:57Z</dcterms:modified>
</cp:coreProperties>
</file>