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6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7075"/>
  </p:normalViewPr>
  <p:slideViewPr>
    <p:cSldViewPr snapToGrid="0">
      <p:cViewPr varScale="1">
        <p:scale>
          <a:sx n="111" d="100"/>
          <a:sy n="111" d="100"/>
        </p:scale>
        <p:origin x="11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07A3C2-DBAA-9840-990C-79166303124D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AA605-29C7-0C46-B231-CE2E31465A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6549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9154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3261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3534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2115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2225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5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7322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2479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3949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890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4199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290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7710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89C50CA-CB34-E109-A041-73E5D570A959}"/>
              </a:ext>
            </a:extLst>
          </p:cNvPr>
          <p:cNvSpPr txBox="1"/>
          <p:nvPr/>
        </p:nvSpPr>
        <p:spPr>
          <a:xfrm>
            <a:off x="1823998" y="615317"/>
            <a:ext cx="3257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outside, other, foreign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Picture 14">
            <a:extLst>
              <a:ext uri="{FF2B5EF4-FFF2-40B4-BE49-F238E27FC236}">
                <a16:creationId xmlns:a16="http://schemas.microsoft.com/office/drawing/2014/main" id="{D17D4C0A-41C4-2990-FE9D-CC1DBCA76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4515151-D232-51D1-FA4F-CEF1C29FC6FF}"/>
              </a:ext>
            </a:extLst>
          </p:cNvPr>
          <p:cNvSpPr txBox="1"/>
          <p:nvPr/>
        </p:nvSpPr>
        <p:spPr>
          <a:xfrm>
            <a:off x="9216571" y="371585"/>
            <a:ext cx="2515100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0" name="円形吹き出し 9">
            <a:extLst>
              <a:ext uri="{FF2B5EF4-FFF2-40B4-BE49-F238E27FC236}">
                <a16:creationId xmlns:a16="http://schemas.microsoft.com/office/drawing/2014/main" id="{5043E6E2-84CF-B5BD-4201-4C540F65665C}"/>
              </a:ext>
            </a:extLst>
          </p:cNvPr>
          <p:cNvSpPr/>
          <p:nvPr/>
        </p:nvSpPr>
        <p:spPr>
          <a:xfrm>
            <a:off x="9570361" y="1474056"/>
            <a:ext cx="1146454" cy="700425"/>
          </a:xfrm>
          <a:prstGeom prst="wedgeEllipseCallout">
            <a:avLst>
              <a:gd name="adj1" fmla="val 22741"/>
              <a:gd name="adj2" fmla="val -101992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カタカナ</a:t>
            </a:r>
          </a:p>
        </p:txBody>
      </p:sp>
      <p:sp>
        <p:nvSpPr>
          <p:cNvPr id="11" name="円形吹き出し 10">
            <a:extLst>
              <a:ext uri="{FF2B5EF4-FFF2-40B4-BE49-F238E27FC236}">
                <a16:creationId xmlns:a16="http://schemas.microsoft.com/office/drawing/2014/main" id="{C06FDCE9-8FEA-2535-E217-63FEB4B9E3E4}"/>
              </a:ext>
            </a:extLst>
          </p:cNvPr>
          <p:cNvSpPr/>
          <p:nvPr/>
        </p:nvSpPr>
        <p:spPr>
          <a:xfrm>
            <a:off x="10774106" y="1506193"/>
            <a:ext cx="1146454" cy="700425"/>
          </a:xfrm>
          <a:prstGeom prst="wedgeEllipseCallout">
            <a:avLst>
              <a:gd name="adj1" fmla="val -15543"/>
              <a:gd name="adj2" fmla="val -104603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カタカナ</a:t>
            </a:r>
          </a:p>
        </p:txBody>
      </p:sp>
      <p:pic>
        <p:nvPicPr>
          <p:cNvPr id="20" name="図 19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81A46A0C-C34D-93CB-798F-FDC879EE63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5061" y="532506"/>
            <a:ext cx="596900" cy="596900"/>
          </a:xfrm>
          <a:prstGeom prst="rect">
            <a:avLst/>
          </a:prstGeom>
        </p:spPr>
      </p:pic>
      <p:pic>
        <p:nvPicPr>
          <p:cNvPr id="22" name="図 21" descr="ツール が含まれている画像&#10;&#10;自動的に生成された説明">
            <a:extLst>
              <a:ext uri="{FF2B5EF4-FFF2-40B4-BE49-F238E27FC236}">
                <a16:creationId xmlns:a16="http://schemas.microsoft.com/office/drawing/2014/main" id="{C17EBBC6-66DF-8221-2F36-91F21BDB23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4548" y="532506"/>
            <a:ext cx="596900" cy="596900"/>
          </a:xfrm>
          <a:prstGeom prst="rect">
            <a:avLst/>
          </a:prstGeom>
        </p:spPr>
      </p:pic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D1654EE2-33A9-7A09-2178-040F0B54EEB3}"/>
              </a:ext>
            </a:extLst>
          </p:cNvPr>
          <p:cNvSpPr/>
          <p:nvPr/>
        </p:nvSpPr>
        <p:spPr>
          <a:xfrm>
            <a:off x="2006284" y="1842714"/>
            <a:ext cx="1820649" cy="596900"/>
          </a:xfrm>
          <a:prstGeom prst="wedgeRectCallout">
            <a:avLst>
              <a:gd name="adj1" fmla="val -59234"/>
              <a:gd name="adj2" fmla="val 7781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多外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夜</a:t>
            </a: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440E2FD1-C6CB-EA32-18DE-D072D27112ED}"/>
              </a:ext>
            </a:extLst>
          </p:cNvPr>
          <p:cNvSpPr/>
          <p:nvPr/>
        </p:nvSpPr>
        <p:spPr>
          <a:xfrm>
            <a:off x="3923053" y="1842714"/>
            <a:ext cx="1029631" cy="621196"/>
          </a:xfrm>
          <a:prstGeom prst="wedgeRectCallout">
            <a:avLst>
              <a:gd name="adj1" fmla="val -57025"/>
              <a:gd name="adj2" fmla="val 9652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死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7B440645-568D-0CF3-D5B3-CA742BE8C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100" y="1856312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フローチャート: 代替処理 14">
            <a:extLst>
              <a:ext uri="{FF2B5EF4-FFF2-40B4-BE49-F238E27FC236}">
                <a16:creationId xmlns:a16="http://schemas.microsoft.com/office/drawing/2014/main" id="{C2BB40F8-7862-603D-7B02-D10AA6528689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7" name="円/楕円 16">
            <a:extLst>
              <a:ext uri="{FF2B5EF4-FFF2-40B4-BE49-F238E27FC236}">
                <a16:creationId xmlns:a16="http://schemas.microsoft.com/office/drawing/2014/main" id="{1E780EC4-F86A-01F5-E987-6779C914627A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9" name="図 18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B84A395C-1175-F512-E30A-397976F2E7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6100" y="2832100"/>
            <a:ext cx="596900" cy="596900"/>
          </a:xfrm>
          <a:prstGeom prst="rect">
            <a:avLst/>
          </a:prstGeom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D21456A7-0E9E-71E8-B0FF-8D1BE60046D8}"/>
              </a:ext>
            </a:extLst>
          </p:cNvPr>
          <p:cNvSpPr/>
          <p:nvPr/>
        </p:nvSpPr>
        <p:spPr>
          <a:xfrm>
            <a:off x="1972363" y="2763824"/>
            <a:ext cx="596901" cy="645101"/>
          </a:xfrm>
          <a:prstGeom prst="wedgeRectCallout">
            <a:avLst>
              <a:gd name="adj1" fmla="val -69500"/>
              <a:gd name="adj2" fmla="val -1557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外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448261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2023-03-08T02:27:11Z</dcterms:created>
  <dcterms:modified xsi:type="dcterms:W3CDTF">2023-03-08T02:27:50Z</dcterms:modified>
</cp:coreProperties>
</file>