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63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7891"/>
  </p:normalViewPr>
  <p:slideViewPr>
    <p:cSldViewPr snapToGrid="0">
      <p:cViewPr varScale="1">
        <p:scale>
          <a:sx n="112" d="100"/>
          <a:sy n="112" d="100"/>
        </p:scale>
        <p:origin x="112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66B81-3EE9-1E4F-A1F0-0FBE493657E4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79C03B-1A2C-884C-9D28-56C1FC43B5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77153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自</a:t>
            </a:r>
            <a:r>
              <a:rPr kumimoji="1" lang="en-US" altLang="ja-JP" baseline="0" dirty="0"/>
              <a:t>〕N4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93388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7581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2831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5496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4865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9957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58881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4824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4185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74383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51575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0607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2610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四角形吹き出し 4">
            <a:extLst>
              <a:ext uri="{FF2B5EF4-FFF2-40B4-BE49-F238E27FC236}">
                <a16:creationId xmlns:a16="http://schemas.microsoft.com/office/drawing/2014/main" id="{25BE89AD-4BC3-9ECA-3B1F-914EA32E36B6}"/>
              </a:ext>
            </a:extLst>
          </p:cNvPr>
          <p:cNvSpPr/>
          <p:nvPr/>
        </p:nvSpPr>
        <p:spPr>
          <a:xfrm>
            <a:off x="1981675" y="1887114"/>
            <a:ext cx="1102306" cy="596900"/>
          </a:xfrm>
          <a:prstGeom prst="wedgeRectCallout">
            <a:avLst>
              <a:gd name="adj1" fmla="val -63952"/>
              <a:gd name="adj2" fmla="val 20122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白百</a:t>
            </a:r>
          </a:p>
        </p:txBody>
      </p:sp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A425C2D2-12CB-75F4-4262-865F9DDE9F38}"/>
              </a:ext>
            </a:extLst>
          </p:cNvPr>
          <p:cNvSpPr/>
          <p:nvPr/>
        </p:nvSpPr>
        <p:spPr>
          <a:xfrm>
            <a:off x="3266799" y="1887114"/>
            <a:ext cx="2377684" cy="608771"/>
          </a:xfrm>
          <a:prstGeom prst="wedgeRectCallout">
            <a:avLst>
              <a:gd name="adj1" fmla="val -54501"/>
              <a:gd name="adj2" fmla="val 3736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楽薬習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(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鳥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)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4515151-D232-51D1-FA4F-CEF1C29FC6FF}"/>
              </a:ext>
            </a:extLst>
          </p:cNvPr>
          <p:cNvSpPr txBox="1"/>
          <p:nvPr/>
        </p:nvSpPr>
        <p:spPr>
          <a:xfrm>
            <a:off x="9869714" y="371585"/>
            <a:ext cx="1861957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0A37AA9-2E53-479F-11DB-99D7AF8CAA18}"/>
              </a:ext>
            </a:extLst>
          </p:cNvPr>
          <p:cNvSpPr txBox="1"/>
          <p:nvPr/>
        </p:nvSpPr>
        <p:spPr>
          <a:xfrm>
            <a:off x="1823998" y="615317"/>
            <a:ext cx="9196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white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5596DE52-B521-DA57-B7F0-6666C869DB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00035"/>
            <a:ext cx="990000" cy="9900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E68A0E3B-F6DA-F558-AAFF-0E680D9F5C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730" y="1890014"/>
            <a:ext cx="594000" cy="594000"/>
          </a:xfrm>
          <a:prstGeom prst="rect">
            <a:avLst/>
          </a:prstGeom>
        </p:spPr>
      </p:pic>
      <p:pic>
        <p:nvPicPr>
          <p:cNvPr id="20" name="Picture 2">
            <a:extLst>
              <a:ext uri="{FF2B5EF4-FFF2-40B4-BE49-F238E27FC236}">
                <a16:creationId xmlns:a16="http://schemas.microsoft.com/office/drawing/2014/main" id="{07B50C54-5C88-C379-0C4A-B35E2680BA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730" y="2836359"/>
            <a:ext cx="594000" cy="592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図 22" descr="家具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D73FCAAB-1F13-C6AD-774A-9904C73277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69943" y="533350"/>
            <a:ext cx="596900" cy="596900"/>
          </a:xfrm>
          <a:prstGeom prst="rect">
            <a:avLst/>
          </a:prstGeom>
        </p:spPr>
      </p:pic>
      <p:sp>
        <p:nvSpPr>
          <p:cNvPr id="3" name="フローチャート: 代替処理 2">
            <a:extLst>
              <a:ext uri="{FF2B5EF4-FFF2-40B4-BE49-F238E27FC236}">
                <a16:creationId xmlns:a16="http://schemas.microsoft.com/office/drawing/2014/main" id="{763D0B51-D22E-05CF-E039-8C9080CEC4FD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7" name="円/楕円 6">
            <a:extLst>
              <a:ext uri="{FF2B5EF4-FFF2-40B4-BE49-F238E27FC236}">
                <a16:creationId xmlns:a16="http://schemas.microsoft.com/office/drawing/2014/main" id="{B3C6B35D-C9C3-DAA2-936E-B30733CE01FC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8" name="四角形吹き出し 7">
            <a:extLst>
              <a:ext uri="{FF2B5EF4-FFF2-40B4-BE49-F238E27FC236}">
                <a16:creationId xmlns:a16="http://schemas.microsoft.com/office/drawing/2014/main" id="{2B7C04C2-CCF6-1957-7BCD-AE14943E6B27}"/>
              </a:ext>
            </a:extLst>
          </p:cNvPr>
          <p:cNvSpPr/>
          <p:nvPr/>
        </p:nvSpPr>
        <p:spPr>
          <a:xfrm>
            <a:off x="1981675" y="2723297"/>
            <a:ext cx="3037565" cy="1141698"/>
          </a:xfrm>
          <a:prstGeom prst="wedgeRectCallout">
            <a:avLst>
              <a:gd name="adj1" fmla="val -54465"/>
              <a:gd name="adj2" fmla="val -27002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早暑昼春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明暗曜映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[⽈]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書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0" name="四角形吹き出し 9">
            <a:extLst>
              <a:ext uri="{FF2B5EF4-FFF2-40B4-BE49-F238E27FC236}">
                <a16:creationId xmlns:a16="http://schemas.microsoft.com/office/drawing/2014/main" id="{971FA5A9-2676-DFED-2C34-907FA6FDFA98}"/>
              </a:ext>
            </a:extLst>
          </p:cNvPr>
          <p:cNvSpPr/>
          <p:nvPr/>
        </p:nvSpPr>
        <p:spPr>
          <a:xfrm>
            <a:off x="5169366" y="2723298"/>
            <a:ext cx="6898807" cy="1462972"/>
          </a:xfrm>
          <a:prstGeom prst="wedgeRectCallout">
            <a:avLst>
              <a:gd name="adj1" fmla="val -51539"/>
              <a:gd name="adj2" fmla="val -3766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朝都題場借者便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東電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白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白百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楽薬習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音暗意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車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車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転軽運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里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重理黒野動働</a:t>
            </a:r>
          </a:p>
        </p:txBody>
      </p:sp>
    </p:spTree>
    <p:extLst>
      <p:ext uri="{BB962C8B-B14F-4D97-AF65-F5344CB8AC3E}">
        <p14:creationId xmlns:p14="http://schemas.microsoft.com/office/powerpoint/2010/main" val="255274606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</Words>
  <Application>Microsoft Macintosh PowerPoint</Application>
  <PresentationFormat>ワイド画面</PresentationFormat>
  <Paragraphs>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2023-03-09T00:34:53Z</dcterms:created>
  <dcterms:modified xsi:type="dcterms:W3CDTF">2023-03-09T00:35:15Z</dcterms:modified>
</cp:coreProperties>
</file>