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64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5986"/>
  </p:normalViewPr>
  <p:slideViewPr>
    <p:cSldViewPr snapToGrid="0">
      <p:cViewPr varScale="1">
        <p:scale>
          <a:sx n="109" d="100"/>
          <a:sy n="109" d="100"/>
        </p:scale>
        <p:origin x="122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342F48-BB87-EC40-883A-ECD1E95034A9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96A736-4CB3-A049-A803-D02CAFE368D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9064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羊</a:t>
            </a:r>
            <a:r>
              <a:rPr kumimoji="1" lang="en-US" altLang="ja-JP" baseline="0" dirty="0"/>
              <a:t>〕N1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57519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28844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64261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14006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2180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08505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8251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77785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3710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1391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55568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59305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5739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C1B5948C-8738-3FD5-E716-F16A027F46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157" y="308515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764C209-D2CC-29D7-58D3-D98F3CE92243}"/>
              </a:ext>
            </a:extLst>
          </p:cNvPr>
          <p:cNvSpPr txBox="1"/>
          <p:nvPr/>
        </p:nvSpPr>
        <p:spPr>
          <a:xfrm>
            <a:off x="1823998" y="615317"/>
            <a:ext cx="6880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half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D6BB722D-7EA9-F876-A7D3-A36884B2DC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1830" y="2740455"/>
            <a:ext cx="596900" cy="596900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5C39C947-610B-3ED1-BF6B-CC994A783417}"/>
              </a:ext>
            </a:extLst>
          </p:cNvPr>
          <p:cNvSpPr txBox="1"/>
          <p:nvPr/>
        </p:nvSpPr>
        <p:spPr>
          <a:xfrm>
            <a:off x="9855200" y="371585"/>
            <a:ext cx="1876471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似た形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20" name="図 19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4FC462B3-0FEE-65AE-10D7-0F4956D74E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69943" y="533350"/>
            <a:ext cx="596900" cy="596900"/>
          </a:xfrm>
          <a:prstGeom prst="rect">
            <a:avLst/>
          </a:prstGeom>
        </p:spPr>
      </p:pic>
      <p:sp>
        <p:nvSpPr>
          <p:cNvPr id="2" name="四角形吹き出し 1">
            <a:extLst>
              <a:ext uri="{FF2B5EF4-FFF2-40B4-BE49-F238E27FC236}">
                <a16:creationId xmlns:a16="http://schemas.microsoft.com/office/drawing/2014/main" id="{048D9001-BB0D-F9C4-C101-6F146E9A7763}"/>
              </a:ext>
            </a:extLst>
          </p:cNvPr>
          <p:cNvSpPr/>
          <p:nvPr/>
        </p:nvSpPr>
        <p:spPr>
          <a:xfrm>
            <a:off x="2009337" y="1818649"/>
            <a:ext cx="2236092" cy="596900"/>
          </a:xfrm>
          <a:prstGeom prst="wedgeRectCallout">
            <a:avLst>
              <a:gd name="adj1" fmla="val -55525"/>
              <a:gd name="adj2" fmla="val 9937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十千半午南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DD293E2-16B5-819A-09CA-BD6C141B22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730" y="1867457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フローチャート: 代替処理 12">
            <a:extLst>
              <a:ext uri="{FF2B5EF4-FFF2-40B4-BE49-F238E27FC236}">
                <a16:creationId xmlns:a16="http://schemas.microsoft.com/office/drawing/2014/main" id="{8EADFC6E-F40D-0F0E-2890-F21EE03616B6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15" name="円/楕円 14">
            <a:extLst>
              <a:ext uri="{FF2B5EF4-FFF2-40B4-BE49-F238E27FC236}">
                <a16:creationId xmlns:a16="http://schemas.microsoft.com/office/drawing/2014/main" id="{0A3186AA-5204-B6E1-0D62-7E3C0E6A49DC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8" name="四角形吹き出し 7">
            <a:extLst>
              <a:ext uri="{FF2B5EF4-FFF2-40B4-BE49-F238E27FC236}">
                <a16:creationId xmlns:a16="http://schemas.microsoft.com/office/drawing/2014/main" id="{E8DE5F9F-FE15-CE20-5EA6-39A12958F0CE}"/>
              </a:ext>
            </a:extLst>
          </p:cNvPr>
          <p:cNvSpPr/>
          <p:nvPr/>
        </p:nvSpPr>
        <p:spPr>
          <a:xfrm>
            <a:off x="2009337" y="2674087"/>
            <a:ext cx="9346921" cy="1072003"/>
          </a:xfrm>
          <a:prstGeom prst="wedgeRectCallout">
            <a:avLst>
              <a:gd name="adj1" fmla="val -52177"/>
              <a:gd name="adj2" fmla="val -2897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半南来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送説弟料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䒑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前道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首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羊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/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⺷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洋着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豆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短頭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[⺌]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堂光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火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火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秋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金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金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銀</a:t>
            </a:r>
          </a:p>
        </p:txBody>
      </p:sp>
      <p:sp>
        <p:nvSpPr>
          <p:cNvPr id="5" name="四角形吹き出し 4">
            <a:extLst>
              <a:ext uri="{FF2B5EF4-FFF2-40B4-BE49-F238E27FC236}">
                <a16:creationId xmlns:a16="http://schemas.microsoft.com/office/drawing/2014/main" id="{A41ACFB8-C9E0-ECAB-1747-B6F41EF98602}"/>
              </a:ext>
            </a:extLst>
          </p:cNvPr>
          <p:cNvSpPr/>
          <p:nvPr/>
        </p:nvSpPr>
        <p:spPr>
          <a:xfrm>
            <a:off x="4411665" y="1823246"/>
            <a:ext cx="3139510" cy="596900"/>
          </a:xfrm>
          <a:prstGeom prst="wedgeRectCallout">
            <a:avLst>
              <a:gd name="adj1" fmla="val -52977"/>
              <a:gd name="adj2" fmla="val 2387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古話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茶朝計早真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242467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</Words>
  <Application>Microsoft Macintosh PowerPoint</Application>
  <PresentationFormat>ワイド画面</PresentationFormat>
  <Paragraphs>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2023-03-07T06:54:40Z</dcterms:created>
  <dcterms:modified xsi:type="dcterms:W3CDTF">2023-03-07T06:55:06Z</dcterms:modified>
</cp:coreProperties>
</file>