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374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27AF3-2D5A-CD4E-988E-D2E0A3A9A94D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326CC-7606-0A47-B562-D43FE24EBA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112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75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9571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76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87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86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23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131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3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29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77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97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9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4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A267E9-61DB-D3F0-A8B7-011CC5DEB03C}"/>
              </a:ext>
            </a:extLst>
          </p:cNvPr>
          <p:cNvSpPr txBox="1"/>
          <p:nvPr/>
        </p:nvSpPr>
        <p:spPr>
          <a:xfrm>
            <a:off x="9004332" y="384665"/>
            <a:ext cx="2727339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58756B1-7BC0-4A28-DEF4-EAFB48198B3B}"/>
              </a:ext>
            </a:extLst>
          </p:cNvPr>
          <p:cNvSpPr/>
          <p:nvPr/>
        </p:nvSpPr>
        <p:spPr>
          <a:xfrm>
            <a:off x="1965698" y="1863520"/>
            <a:ext cx="686638" cy="596900"/>
          </a:xfrm>
          <a:prstGeom prst="wedgeRectCallout">
            <a:avLst>
              <a:gd name="adj1" fmla="val -72052"/>
              <a:gd name="adj2" fmla="val 13996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7" name="円形吹き出し 26">
            <a:extLst>
              <a:ext uri="{FF2B5EF4-FFF2-40B4-BE49-F238E27FC236}">
                <a16:creationId xmlns:a16="http://schemas.microsoft.com/office/drawing/2014/main" id="{DE7C54BD-1073-9A78-606D-9D33CCCB832E}"/>
              </a:ext>
            </a:extLst>
          </p:cNvPr>
          <p:cNvSpPr/>
          <p:nvPr/>
        </p:nvSpPr>
        <p:spPr>
          <a:xfrm>
            <a:off x="10774106" y="1506193"/>
            <a:ext cx="1146454" cy="700425"/>
          </a:xfrm>
          <a:prstGeom prst="wedgeEllipseCallout">
            <a:avLst>
              <a:gd name="adj1" fmla="val -15543"/>
              <a:gd name="adj2" fmla="val -10460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地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B730ECC-EF69-57B2-F17D-887086643848}"/>
              </a:ext>
            </a:extLst>
          </p:cNvPr>
          <p:cNvSpPr txBox="1"/>
          <p:nvPr/>
        </p:nvSpPr>
        <p:spPr>
          <a:xfrm>
            <a:off x="1823998" y="615317"/>
            <a:ext cx="1020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north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D5FBC19A-C1A4-AFAA-22AF-6389DC32C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E03F6EC-5681-26FF-8F82-EBB35DE59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30" y="1863520"/>
            <a:ext cx="594000" cy="5940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98E67070-8588-7CFE-024B-CEC37E761110}"/>
              </a:ext>
            </a:extLst>
          </p:cNvPr>
          <p:cNvSpPr/>
          <p:nvPr/>
        </p:nvSpPr>
        <p:spPr>
          <a:xfrm>
            <a:off x="2790944" y="1868460"/>
            <a:ext cx="1020664" cy="596900"/>
          </a:xfrm>
          <a:prstGeom prst="wedgeRectCallout">
            <a:avLst>
              <a:gd name="adj1" fmla="val -57753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B5EEC00-F1DB-3D7C-9329-EC80B0F73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6968" y="524257"/>
            <a:ext cx="596900" cy="596900"/>
          </a:xfrm>
          <a:prstGeom prst="rect">
            <a:avLst/>
          </a:prstGeom>
        </p:spPr>
      </p:pic>
      <p:pic>
        <p:nvPicPr>
          <p:cNvPr id="12" name="図 11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D934F40A-E40F-9F93-7719-1DE3D7106F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5131" y="526734"/>
            <a:ext cx="596900" cy="596900"/>
          </a:xfrm>
          <a:prstGeom prst="rect">
            <a:avLst/>
          </a:prstGeom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BD69AE1-68B9-2A38-33FF-32C3D93E4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499" y="4025900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2D7647D1-C2A9-9822-6BFE-2703E7C3822F}"/>
              </a:ext>
            </a:extLst>
          </p:cNvPr>
          <p:cNvSpPr/>
          <p:nvPr/>
        </p:nvSpPr>
        <p:spPr>
          <a:xfrm>
            <a:off x="1900335" y="4025900"/>
            <a:ext cx="7536648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2969C3F-A351-E4EB-3025-2884C5873859}"/>
              </a:ext>
            </a:extLst>
          </p:cNvPr>
          <p:cNvSpPr/>
          <p:nvPr/>
        </p:nvSpPr>
        <p:spPr>
          <a:xfrm>
            <a:off x="1900335" y="2719993"/>
            <a:ext cx="9469072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759BC7E-B396-8FFA-0759-5CA39C7691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122" y="28321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27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2023-03-07T07:16:45Z</dcterms:created>
  <dcterms:modified xsi:type="dcterms:W3CDTF">2023-03-07T07:17:09Z</dcterms:modified>
</cp:coreProperties>
</file>