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6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4354"/>
  </p:normalViewPr>
  <p:slideViewPr>
    <p:cSldViewPr snapToGrid="0">
      <p:cViewPr varScale="1">
        <p:scale>
          <a:sx n="107" d="100"/>
          <a:sy n="107" d="100"/>
        </p:scale>
        <p:origin x="12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032E8-C79A-E94D-9956-67A6B1218524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F6064-3C3B-6F4F-8C75-6C1EA17237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2679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9515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892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449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3434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003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669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0730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9398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8918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0035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597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1528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9121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A23850EA-F561-EBAF-FB6D-4315D814E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30" y="31597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E8F4835-C721-F926-4D34-CEED476F10C2}"/>
              </a:ext>
            </a:extLst>
          </p:cNvPr>
          <p:cNvSpPr txBox="1"/>
          <p:nvPr/>
        </p:nvSpPr>
        <p:spPr>
          <a:xfrm>
            <a:off x="1823998" y="615317"/>
            <a:ext cx="2350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basis, book, this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9614C532-FE04-EB96-1EFB-AB9EFCE7D913}"/>
              </a:ext>
            </a:extLst>
          </p:cNvPr>
          <p:cNvSpPr/>
          <p:nvPr/>
        </p:nvSpPr>
        <p:spPr>
          <a:xfrm>
            <a:off x="1942114" y="1866411"/>
            <a:ext cx="3093001" cy="594000"/>
          </a:xfrm>
          <a:prstGeom prst="wedgeRectCallout">
            <a:avLst>
              <a:gd name="adj1" fmla="val -54617"/>
              <a:gd name="adj2" fmla="val -157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DE5E292B-BE0A-4B3B-79E3-B0A8A6CC3712}"/>
              </a:ext>
            </a:extLst>
          </p:cNvPr>
          <p:cNvSpPr/>
          <p:nvPr/>
        </p:nvSpPr>
        <p:spPr>
          <a:xfrm>
            <a:off x="5200656" y="1857975"/>
            <a:ext cx="3498126" cy="594000"/>
          </a:xfrm>
          <a:prstGeom prst="wedgeRectCallout">
            <a:avLst>
              <a:gd name="adj1" fmla="val -53749"/>
              <a:gd name="adj2" fmla="val 20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299CD1B-DA7C-1220-881E-FB99F73FF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4" y="1909618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3BA40758-B418-616A-6D2E-49CE9B1947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44" y="2590400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36E165A9-EEAF-036A-B827-CCF7581F5DC1}"/>
              </a:ext>
            </a:extLst>
          </p:cNvPr>
          <p:cNvSpPr/>
          <p:nvPr/>
        </p:nvSpPr>
        <p:spPr>
          <a:xfrm>
            <a:off x="1923515" y="2573524"/>
            <a:ext cx="1425312" cy="594000"/>
          </a:xfrm>
          <a:prstGeom prst="wedgeRectCallout">
            <a:avLst>
              <a:gd name="adj1" fmla="val -53561"/>
              <a:gd name="adj2" fmla="val -1162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林村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1887E3B3-FBF3-5EEC-AE4D-13124653C00B}"/>
              </a:ext>
            </a:extLst>
          </p:cNvPr>
          <p:cNvSpPr/>
          <p:nvPr/>
        </p:nvSpPr>
        <p:spPr>
          <a:xfrm>
            <a:off x="3488614" y="2590401"/>
            <a:ext cx="3307602" cy="577124"/>
          </a:xfrm>
          <a:prstGeom prst="wedgeRectCallout">
            <a:avLst>
              <a:gd name="adj1" fmla="val -54565"/>
              <a:gd name="adj2" fmla="val -1040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フローチャート: 代替処理 17">
            <a:extLst>
              <a:ext uri="{FF2B5EF4-FFF2-40B4-BE49-F238E27FC236}">
                <a16:creationId xmlns:a16="http://schemas.microsoft.com/office/drawing/2014/main" id="{7F0CB410-5A2D-BF3E-877F-B133801603E9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円/楕円 18">
            <a:extLst>
              <a:ext uri="{FF2B5EF4-FFF2-40B4-BE49-F238E27FC236}">
                <a16:creationId xmlns:a16="http://schemas.microsoft.com/office/drawing/2014/main" id="{70BEB4BF-B7FC-A53C-C639-2EE5A5D0339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11618936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2023-03-08T05:37:11Z</dcterms:created>
  <dcterms:modified xsi:type="dcterms:W3CDTF">2023-03-08T05:37:32Z</dcterms:modified>
</cp:coreProperties>
</file>