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A7DE6-4899-294F-A272-A6673150FAAF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C4C6F-F39E-944A-9DE1-1D48B963A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707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八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52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79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1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62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94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18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83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67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28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37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06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78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676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886958" y="1849677"/>
            <a:ext cx="690512" cy="596900"/>
          </a:xfrm>
          <a:prstGeom prst="wedgeRectCallout">
            <a:avLst>
              <a:gd name="adj1" fmla="val -59919"/>
              <a:gd name="adj2" fmla="val 1333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2C4BAD3-517D-3D14-00B9-7973D06D2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26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87CF7B0-56F8-8D4F-653B-9ADB592AB0D6}"/>
              </a:ext>
            </a:extLst>
          </p:cNvPr>
          <p:cNvSpPr/>
          <p:nvPr/>
        </p:nvSpPr>
        <p:spPr>
          <a:xfrm>
            <a:off x="2687855" y="1836426"/>
            <a:ext cx="5431386" cy="596900"/>
          </a:xfrm>
          <a:prstGeom prst="wedgeRectCallout">
            <a:avLst>
              <a:gd name="adj1" fmla="val -51696"/>
              <a:gd name="adj2" fmla="val 1573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E487257A-9D2D-D11C-EB75-2CF53647001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7EA7DD1-788D-CCFD-5A6C-8D7BE95A4A3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E9E46962-9670-303D-5D24-8B1713620BB4}"/>
              </a:ext>
            </a:extLst>
          </p:cNvPr>
          <p:cNvSpPr/>
          <p:nvPr/>
        </p:nvSpPr>
        <p:spPr>
          <a:xfrm>
            <a:off x="1876504" y="2563980"/>
            <a:ext cx="690513" cy="596900"/>
          </a:xfrm>
          <a:prstGeom prst="wedgeRectCallout">
            <a:avLst>
              <a:gd name="adj1" fmla="val -59919"/>
              <a:gd name="adj2" fmla="val 1333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以</a:t>
            </a:r>
          </a:p>
        </p:txBody>
      </p: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E9F2766-F2DE-9C90-C27C-0397FCB16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63980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0FAE9FD-8560-7944-B1A2-15C33FC73329}"/>
              </a:ext>
            </a:extLst>
          </p:cNvPr>
          <p:cNvSpPr/>
          <p:nvPr/>
        </p:nvSpPr>
        <p:spPr>
          <a:xfrm>
            <a:off x="2666948" y="2548046"/>
            <a:ext cx="1145095" cy="596900"/>
          </a:xfrm>
          <a:prstGeom prst="wedgeRectCallout">
            <a:avLst>
              <a:gd name="adj1" fmla="val -51696"/>
              <a:gd name="adj2" fmla="val 1573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病肉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031954-0A43-749A-6F74-67A5F4387DB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from, than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1CB9AAE-808E-F088-514E-47F6727F8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05F6E81-B39B-E1B4-4542-020A4C2719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3429000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A4F8B39-F35D-4979-B3CA-973DCCCA84FE}"/>
              </a:ext>
            </a:extLst>
          </p:cNvPr>
          <p:cNvSpPr/>
          <p:nvPr/>
        </p:nvSpPr>
        <p:spPr>
          <a:xfrm>
            <a:off x="1953106" y="3429000"/>
            <a:ext cx="7536648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0" name="図 19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E544D66D-78C5-E9BD-FEA4-4A0F9C74D7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138" y="4259122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9E1DCC2A-3540-1758-16CF-D6F4D3000804}"/>
              </a:ext>
            </a:extLst>
          </p:cNvPr>
          <p:cNvSpPr/>
          <p:nvPr/>
        </p:nvSpPr>
        <p:spPr>
          <a:xfrm>
            <a:off x="1973458" y="4259122"/>
            <a:ext cx="596900" cy="596900"/>
          </a:xfrm>
          <a:prstGeom prst="wedgeRectCallout">
            <a:avLst>
              <a:gd name="adj1" fmla="val -81204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3C6E1B87-6ACB-D588-E77B-E75693D99810}"/>
              </a:ext>
            </a:extLst>
          </p:cNvPr>
          <p:cNvSpPr/>
          <p:nvPr/>
        </p:nvSpPr>
        <p:spPr>
          <a:xfrm>
            <a:off x="2797869" y="4259122"/>
            <a:ext cx="7808189" cy="596900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円形吹き出し 3">
            <a:extLst>
              <a:ext uri="{FF2B5EF4-FFF2-40B4-BE49-F238E27FC236}">
                <a16:creationId xmlns:a16="http://schemas.microsoft.com/office/drawing/2014/main" id="{9AF599CE-787C-82F1-EB30-90900FBA2BA5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F700A6E-4F7D-6058-5494-299A030F1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099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493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2023-03-07T05:13:53Z</dcterms:created>
  <dcterms:modified xsi:type="dcterms:W3CDTF">2023-03-07T05:14:25Z</dcterms:modified>
</cp:coreProperties>
</file>