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3401"/>
  </p:normalViewPr>
  <p:slideViewPr>
    <p:cSldViewPr snapToGrid="0">
      <p:cViewPr varScale="1">
        <p:scale>
          <a:sx n="119" d="100"/>
          <a:sy n="119" d="100"/>
        </p:scale>
        <p:origin x="8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7BBD3-4AC5-6D47-8D4C-5C1A3E43C93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16E9E-EFCA-8F4E-A7ED-FAC0C82C82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820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749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675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258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503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0301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891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61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2798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545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57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74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193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44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68067" y="1857334"/>
            <a:ext cx="2283551" cy="626141"/>
          </a:xfrm>
          <a:prstGeom prst="wedgeRectCallout">
            <a:avLst>
              <a:gd name="adj1" fmla="val -56276"/>
              <a:gd name="adj2" fmla="val 381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9F0FF53B-F0F2-535E-F146-1A4A6693C1B2}"/>
              </a:ext>
            </a:extLst>
          </p:cNvPr>
          <p:cNvSpPr/>
          <p:nvPr/>
        </p:nvSpPr>
        <p:spPr>
          <a:xfrm>
            <a:off x="4420829" y="1857335"/>
            <a:ext cx="4456697" cy="596900"/>
          </a:xfrm>
          <a:prstGeom prst="wedgeRectCallout">
            <a:avLst>
              <a:gd name="adj1" fmla="val -52863"/>
              <a:gd name="adj2" fmla="val 6700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pic>
        <p:nvPicPr>
          <p:cNvPr id="13" name="図 1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D45A006-49A1-A077-DB5F-C810880B8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85868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81963358-9BB5-993B-E0F6-695AF6399FCB}"/>
              </a:ext>
            </a:extLst>
          </p:cNvPr>
          <p:cNvSpPr/>
          <p:nvPr/>
        </p:nvSpPr>
        <p:spPr>
          <a:xfrm>
            <a:off x="1900334" y="2719993"/>
            <a:ext cx="9765639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AE3DD36C-0B69-6714-CB57-94F9628DEA07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9985E3A7-96EB-316E-7D15-A2852E4B362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EBFBDB0-0637-A590-76B7-A07D9DB1C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22" y="2832100"/>
            <a:ext cx="596900" cy="5969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D4D9AA-5295-4A06-63C5-E9CEAE1AB81C}"/>
              </a:ext>
            </a:extLst>
          </p:cNvPr>
          <p:cNvSpPr txBox="1"/>
          <p:nvPr/>
        </p:nvSpPr>
        <p:spPr>
          <a:xfrm>
            <a:off x="1823998" y="615317"/>
            <a:ext cx="4614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elder brother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F32A21C-53C8-C25D-E494-A6A095E4F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498A909C-44B0-68E8-CC93-2D80CD18DFE7}"/>
              </a:ext>
            </a:extLst>
          </p:cNvPr>
          <p:cNvSpPr/>
          <p:nvPr/>
        </p:nvSpPr>
        <p:spPr>
          <a:xfrm>
            <a:off x="1944897" y="4040104"/>
            <a:ext cx="2658625" cy="1098849"/>
          </a:xfrm>
          <a:prstGeom prst="wedgeRectCallout">
            <a:avLst>
              <a:gd name="adj1" fmla="val -57004"/>
              <a:gd name="adj2" fmla="val -2275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B1DEA507-3A87-7030-622A-9A211A0F46EF}"/>
              </a:ext>
            </a:extLst>
          </p:cNvPr>
          <p:cNvSpPr/>
          <p:nvPr/>
        </p:nvSpPr>
        <p:spPr>
          <a:xfrm>
            <a:off x="4802895" y="4030195"/>
            <a:ext cx="6863079" cy="1589671"/>
          </a:xfrm>
          <a:prstGeom prst="wedgeRectCallout">
            <a:avLst>
              <a:gd name="adj1" fmla="val -52017"/>
              <a:gd name="adj2" fmla="val -217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A33F0DF-EE3E-A73C-EA24-E941FC266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80" y="4040104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1958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2023-03-07T07:03:50Z</dcterms:created>
  <dcterms:modified xsi:type="dcterms:W3CDTF">2023-03-07T07:04:24Z</dcterms:modified>
</cp:coreProperties>
</file>