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6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7211"/>
  </p:normalViewPr>
  <p:slideViewPr>
    <p:cSldViewPr snapToGrid="0">
      <p:cViewPr varScale="1">
        <p:scale>
          <a:sx n="111" d="100"/>
          <a:sy n="111" d="100"/>
        </p:scale>
        <p:origin x="11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9C9E4-C909-1841-AB92-113DA7B8ACAD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CCC37A-C5C2-3546-B2E2-1626878243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2320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占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舌</a:t>
            </a:r>
            <a:r>
              <a:rPr kumimoji="1" lang="en-US" altLang="ja-JP" baseline="0" dirty="0"/>
              <a:t>〕N1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8699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5168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6472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5522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6165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177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5064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49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2654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1835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7528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214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7777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A1185262-4839-9560-35F6-5B56D71134C2}"/>
              </a:ext>
            </a:extLst>
          </p:cNvPr>
          <p:cNvSpPr/>
          <p:nvPr/>
        </p:nvSpPr>
        <p:spPr>
          <a:xfrm>
            <a:off x="1894204" y="3154847"/>
            <a:ext cx="2236092" cy="596900"/>
          </a:xfrm>
          <a:prstGeom prst="wedgeRectCallout">
            <a:avLst>
              <a:gd name="adj1" fmla="val -56117"/>
              <a:gd name="adj2" fmla="val -722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十千半午南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9B6F69B2-EE6A-CCEC-15E6-80E5EB0A12E5}"/>
              </a:ext>
            </a:extLst>
          </p:cNvPr>
          <p:cNvSpPr/>
          <p:nvPr/>
        </p:nvSpPr>
        <p:spPr>
          <a:xfrm>
            <a:off x="4237133" y="3149503"/>
            <a:ext cx="3048570" cy="601602"/>
          </a:xfrm>
          <a:prstGeom prst="wedgeRectCallout">
            <a:avLst>
              <a:gd name="adj1" fmla="val -52891"/>
              <a:gd name="adj2" fmla="val 164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古話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茶朝計早真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2459BAEB-826C-C9F0-F0CF-9127154CF134}"/>
              </a:ext>
            </a:extLst>
          </p:cNvPr>
          <p:cNvSpPr/>
          <p:nvPr/>
        </p:nvSpPr>
        <p:spPr>
          <a:xfrm>
            <a:off x="1918352" y="1765091"/>
            <a:ext cx="2658625" cy="950828"/>
          </a:xfrm>
          <a:prstGeom prst="wedgeRectCallout">
            <a:avLst>
              <a:gd name="adj1" fmla="val -54230"/>
              <a:gd name="adj2" fmla="val -1604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54797884-E7D6-121F-9C5B-5AE8A8B3DB3F}"/>
              </a:ext>
            </a:extLst>
          </p:cNvPr>
          <p:cNvSpPr/>
          <p:nvPr/>
        </p:nvSpPr>
        <p:spPr>
          <a:xfrm>
            <a:off x="4696472" y="1573154"/>
            <a:ext cx="7028496" cy="1471374"/>
          </a:xfrm>
          <a:prstGeom prst="wedgeRectCallout">
            <a:avLst>
              <a:gd name="adj1" fmla="val -51123"/>
              <a:gd name="adj2" fmla="val -17951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78C8A78-0A0F-B21D-48E0-5F5492786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867" y="1869910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フローチャート: 代替処理 8">
            <a:extLst>
              <a:ext uri="{FF2B5EF4-FFF2-40B4-BE49-F238E27FC236}">
                <a16:creationId xmlns:a16="http://schemas.microsoft.com/office/drawing/2014/main" id="{22989AED-037D-14D6-FD6B-C72B472BE3D0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5" name="円/楕円 14">
            <a:extLst>
              <a:ext uri="{FF2B5EF4-FFF2-40B4-BE49-F238E27FC236}">
                <a16:creationId xmlns:a16="http://schemas.microsoft.com/office/drawing/2014/main" id="{30142703-362E-F7A8-C6F9-7CB954BA838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6056D3B-52D6-8E7C-CC1C-BE3AE9490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8745134-87BA-B639-0D49-FC5B8B23748A}"/>
              </a:ext>
            </a:extLst>
          </p:cNvPr>
          <p:cNvSpPr txBox="1"/>
          <p:nvPr/>
        </p:nvSpPr>
        <p:spPr>
          <a:xfrm>
            <a:off x="1823998" y="615317"/>
            <a:ext cx="622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old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01760DDE-78FD-7ECF-9B19-160E34618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634" y="3132000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09FAA27-1063-5D9A-8F99-CCD4F26BE964}"/>
              </a:ext>
            </a:extLst>
          </p:cNvPr>
          <p:cNvSpPr txBox="1"/>
          <p:nvPr/>
        </p:nvSpPr>
        <p:spPr>
          <a:xfrm>
            <a:off x="8944708" y="371585"/>
            <a:ext cx="2786963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0" name="図 9" descr="家具, 座席, チェアー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50C3662-D405-70DA-6B36-BA8346D270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9552" y="534800"/>
            <a:ext cx="596900" cy="596900"/>
          </a:xfrm>
          <a:prstGeom prst="rect">
            <a:avLst/>
          </a:prstGeom>
        </p:spPr>
      </p:pic>
      <p:pic>
        <p:nvPicPr>
          <p:cNvPr id="16" name="図 15" descr="チェアー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4E7240F0-CFE4-0AC8-C25E-FCA15F61AE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06827" y="53480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40641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2023-03-08T01:37:44Z</dcterms:created>
  <dcterms:modified xsi:type="dcterms:W3CDTF">2023-03-08T01:38:09Z</dcterms:modified>
</cp:coreProperties>
</file>