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5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6327"/>
  </p:normalViewPr>
  <p:slideViewPr>
    <p:cSldViewPr snapToGrid="0">
      <p:cViewPr varScale="1">
        <p:scale>
          <a:sx n="110" d="100"/>
          <a:sy n="110" d="100"/>
        </p:scale>
        <p:origin x="11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545F35-C8D8-0C4D-A56A-D8BBAA24928F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B68ED8-E7C2-B64B-83F2-713EF8F18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785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084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2104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9045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4584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2770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771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6325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5207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2275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697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4619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6645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793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5" y="1911463"/>
            <a:ext cx="1570556" cy="596900"/>
          </a:xfrm>
          <a:prstGeom prst="wedgeRectCallout">
            <a:avLst>
              <a:gd name="adj1" fmla="val -54082"/>
              <a:gd name="adj2" fmla="val 13286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1" name="図 10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E5C5281-CE2C-D61F-28D1-59636DF3D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52385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FF09F68-0FA7-381C-62A8-8119FFD13754}"/>
              </a:ext>
            </a:extLst>
          </p:cNvPr>
          <p:cNvSpPr txBox="1"/>
          <p:nvPr/>
        </p:nvSpPr>
        <p:spPr>
          <a:xfrm>
            <a:off x="1823998" y="615317"/>
            <a:ext cx="16537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wide, large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A8ABE9-A872-09EA-868F-38F693917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図 4" descr="矢印&#10;&#10;低い精度で自動的に生成された説明">
            <a:extLst>
              <a:ext uri="{FF2B5EF4-FFF2-40B4-BE49-F238E27FC236}">
                <a16:creationId xmlns:a16="http://schemas.microsoft.com/office/drawing/2014/main" id="{523F67F1-EC32-EA2E-EC68-D9A98DE776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80" y="3924945"/>
            <a:ext cx="594000" cy="594000"/>
          </a:xfrm>
          <a:prstGeom prst="rect">
            <a:avLst/>
          </a:prstGeom>
        </p:spPr>
      </p:pic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EFEE5DDA-CFA1-E83D-75DE-C7FFAB4EBB8F}"/>
              </a:ext>
            </a:extLst>
          </p:cNvPr>
          <p:cNvSpPr/>
          <p:nvPr/>
        </p:nvSpPr>
        <p:spPr>
          <a:xfrm>
            <a:off x="1976599" y="3911610"/>
            <a:ext cx="673444" cy="596900"/>
          </a:xfrm>
          <a:prstGeom prst="wedgeRectCallout">
            <a:avLst>
              <a:gd name="adj1" fmla="val -72955"/>
              <a:gd name="adj2" fmla="val -497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去</a:t>
            </a:r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CEF8907B-7F5F-7D8B-E28E-4DF022ECF922}"/>
              </a:ext>
            </a:extLst>
          </p:cNvPr>
          <p:cNvSpPr/>
          <p:nvPr/>
        </p:nvSpPr>
        <p:spPr>
          <a:xfrm>
            <a:off x="2754865" y="3883945"/>
            <a:ext cx="3928059" cy="596900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転私台始強室屋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9" name="図 8" descr="矢印 が含まれている画像&#10;&#10;自動的に生成された説明">
            <a:extLst>
              <a:ext uri="{FF2B5EF4-FFF2-40B4-BE49-F238E27FC236}">
                <a16:creationId xmlns:a16="http://schemas.microsoft.com/office/drawing/2014/main" id="{4337B192-E16B-269D-EE23-0D141C84D2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9884" y="2967315"/>
            <a:ext cx="596900" cy="596900"/>
          </a:xfrm>
          <a:prstGeom prst="rect">
            <a:avLst/>
          </a:prstGeom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DAD2F30F-E2C7-D370-BCB3-7B2574AF113A}"/>
              </a:ext>
            </a:extLst>
          </p:cNvPr>
          <p:cNvSpPr/>
          <p:nvPr/>
        </p:nvSpPr>
        <p:spPr>
          <a:xfrm>
            <a:off x="6333667" y="2967315"/>
            <a:ext cx="5043711" cy="596900"/>
          </a:xfrm>
          <a:prstGeom prst="wedgeRectCallout">
            <a:avLst>
              <a:gd name="adj1" fmla="val -52759"/>
              <a:gd name="adj2" fmla="val -132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飯産顔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2" name="図 1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B563B3D-8494-979E-52DE-B26571A94D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9884" y="1911463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DE0091EB-5BE8-4FD7-F09B-F0CEDECB0837}"/>
              </a:ext>
            </a:extLst>
          </p:cNvPr>
          <p:cNvSpPr/>
          <p:nvPr/>
        </p:nvSpPr>
        <p:spPr>
          <a:xfrm>
            <a:off x="6333667" y="1893281"/>
            <a:ext cx="658628" cy="596900"/>
          </a:xfrm>
          <a:prstGeom prst="wedgeRectCallout">
            <a:avLst>
              <a:gd name="adj1" fmla="val -64071"/>
              <a:gd name="adj2" fmla="val 586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CC4575AF-C2D4-0C5A-BA2C-26DD7DA80134}"/>
              </a:ext>
            </a:extLst>
          </p:cNvPr>
          <p:cNvSpPr/>
          <p:nvPr/>
        </p:nvSpPr>
        <p:spPr>
          <a:xfrm>
            <a:off x="7158281" y="1341449"/>
            <a:ext cx="4918923" cy="1451406"/>
          </a:xfrm>
          <a:prstGeom prst="wedgeRectCallout">
            <a:avLst>
              <a:gd name="adj1" fmla="val -52362"/>
              <a:gd name="adj2" fmla="val -24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BE4554C4-F7D5-F97C-7C57-0D2DE159D7D9}"/>
              </a:ext>
            </a:extLst>
          </p:cNvPr>
          <p:cNvSpPr/>
          <p:nvPr/>
        </p:nvSpPr>
        <p:spPr>
          <a:xfrm>
            <a:off x="3690238" y="1911463"/>
            <a:ext cx="1343482" cy="596900"/>
          </a:xfrm>
          <a:prstGeom prst="wedgeRectCallout">
            <a:avLst>
              <a:gd name="adj1" fmla="val -59492"/>
              <a:gd name="adj2" fmla="val 2209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6" name="円形吹き出し 15">
            <a:extLst>
              <a:ext uri="{FF2B5EF4-FFF2-40B4-BE49-F238E27FC236}">
                <a16:creationId xmlns:a16="http://schemas.microsoft.com/office/drawing/2014/main" id="{B42E2B03-6BD9-C15A-D0E1-97F5B02E7CDF}"/>
              </a:ext>
            </a:extLst>
          </p:cNvPr>
          <p:cNvSpPr/>
          <p:nvPr/>
        </p:nvSpPr>
        <p:spPr>
          <a:xfrm>
            <a:off x="3748119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18" name="図 1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ABD71A9-BC61-522D-4341-562BA01730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8609" y="609130"/>
            <a:ext cx="596900" cy="596900"/>
          </a:xfrm>
          <a:prstGeom prst="rect">
            <a:avLst/>
          </a:prstGeom>
        </p:spPr>
      </p:pic>
      <p:pic>
        <p:nvPicPr>
          <p:cNvPr id="21" name="図 20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E8E53E61-EF38-F3A5-D7A5-7C2772E36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79352" y="609130"/>
            <a:ext cx="596900" cy="596900"/>
          </a:xfrm>
          <a:prstGeom prst="rect">
            <a:avLst/>
          </a:prstGeom>
        </p:spPr>
      </p:pic>
      <p:sp>
        <p:nvSpPr>
          <p:cNvPr id="22" name="円形吹き出し 21">
            <a:extLst>
              <a:ext uri="{FF2B5EF4-FFF2-40B4-BE49-F238E27FC236}">
                <a16:creationId xmlns:a16="http://schemas.microsoft.com/office/drawing/2014/main" id="{726793AE-AD8D-F84D-7ABD-8830499C17F1}"/>
              </a:ext>
            </a:extLst>
          </p:cNvPr>
          <p:cNvSpPr/>
          <p:nvPr/>
        </p:nvSpPr>
        <p:spPr>
          <a:xfrm>
            <a:off x="4578862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</p:spTree>
    <p:extLst>
      <p:ext uri="{BB962C8B-B14F-4D97-AF65-F5344CB8AC3E}">
        <p14:creationId xmlns:p14="http://schemas.microsoft.com/office/powerpoint/2010/main" val="46716922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2023-03-08T04:55:20Z</dcterms:created>
  <dcterms:modified xsi:type="dcterms:W3CDTF">2023-03-08T04:55:46Z</dcterms:modified>
</cp:coreProperties>
</file>