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99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3129"/>
  </p:normalViewPr>
  <p:slideViewPr>
    <p:cSldViewPr snapToGrid="0">
      <p:cViewPr varScale="1">
        <p:scale>
          <a:sx n="119" d="100"/>
          <a:sy n="119" d="100"/>
        </p:scale>
        <p:origin x="85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CE356A-682C-CB4B-A28A-059EA6FF219B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05986A-1EF8-7A41-86A8-6B37C704C9D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97376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云</a:t>
            </a:r>
            <a:r>
              <a:rPr kumimoji="1" lang="en-US" altLang="ja-JP" baseline="0" dirty="0"/>
              <a:t>〕</a:t>
            </a:r>
            <a:r>
              <a:rPr kumimoji="1" lang="ja-JP" altLang="en-US" baseline="0"/>
              <a:t>級外、</a:t>
            </a:r>
            <a:r>
              <a:rPr kumimoji="1" lang="en-US" altLang="ja-JP" baseline="0" dirty="0"/>
              <a:t>〔</a:t>
            </a:r>
            <a:r>
              <a:rPr kumimoji="1" lang="ja-JP" altLang="en-US" baseline="0"/>
              <a:t>至</a:t>
            </a:r>
            <a:r>
              <a:rPr kumimoji="1" lang="en-US" altLang="ja-JP" baseline="0" dirty="0"/>
              <a:t>〕N1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46699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48018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31341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4940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5843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710006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58132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86207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44711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12913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50296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8866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4096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e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 descr="矢印&#10;&#10;低い精度で自動的に生成された説明">
            <a:extLst>
              <a:ext uri="{FF2B5EF4-FFF2-40B4-BE49-F238E27FC236}">
                <a16:creationId xmlns:a16="http://schemas.microsoft.com/office/drawing/2014/main" id="{98894C3E-A4EE-B8C0-994C-636FEE6B91E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982" y="1889662"/>
            <a:ext cx="594000" cy="594000"/>
          </a:xfrm>
          <a:prstGeom prst="rect">
            <a:avLst/>
          </a:prstGeom>
        </p:spPr>
      </p:pic>
      <p:sp>
        <p:nvSpPr>
          <p:cNvPr id="11" name="四角形吹き出し 10">
            <a:extLst>
              <a:ext uri="{FF2B5EF4-FFF2-40B4-BE49-F238E27FC236}">
                <a16:creationId xmlns:a16="http://schemas.microsoft.com/office/drawing/2014/main" id="{A1185262-4839-9560-35F6-5B56D71134C2}"/>
              </a:ext>
            </a:extLst>
          </p:cNvPr>
          <p:cNvSpPr/>
          <p:nvPr/>
        </p:nvSpPr>
        <p:spPr>
          <a:xfrm>
            <a:off x="2023106" y="1873162"/>
            <a:ext cx="673444" cy="596900"/>
          </a:xfrm>
          <a:prstGeom prst="wedgeRectCallout">
            <a:avLst>
              <a:gd name="adj1" fmla="val -72955"/>
              <a:gd name="adj2" fmla="val -4975"/>
            </a:avLst>
          </a:prstGeom>
          <a:ln w="25400">
            <a:solidFill>
              <a:schemeClr val="accent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去</a:t>
            </a:r>
          </a:p>
        </p:txBody>
      </p:sp>
      <p:sp>
        <p:nvSpPr>
          <p:cNvPr id="12" name="四角形吹き出し 11">
            <a:extLst>
              <a:ext uri="{FF2B5EF4-FFF2-40B4-BE49-F238E27FC236}">
                <a16:creationId xmlns:a16="http://schemas.microsoft.com/office/drawing/2014/main" id="{9B6F69B2-EE6A-CCEC-15E6-80E5EB0A12E5}"/>
              </a:ext>
            </a:extLst>
          </p:cNvPr>
          <p:cNvSpPr/>
          <p:nvPr/>
        </p:nvSpPr>
        <p:spPr>
          <a:xfrm>
            <a:off x="2841107" y="1868460"/>
            <a:ext cx="3928059" cy="596900"/>
          </a:xfrm>
          <a:prstGeom prst="wedgeRectCallout">
            <a:avLst>
              <a:gd name="adj1" fmla="val -52891"/>
              <a:gd name="adj2" fmla="val 16471"/>
            </a:avLst>
          </a:prstGeom>
          <a:ln w="25400">
            <a:solidFill>
              <a:schemeClr val="accent2"/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広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会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転私台始強室屋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9" name="フローチャート: 代替処理 8">
            <a:extLst>
              <a:ext uri="{FF2B5EF4-FFF2-40B4-BE49-F238E27FC236}">
                <a16:creationId xmlns:a16="http://schemas.microsoft.com/office/drawing/2014/main" id="{22989AED-037D-14D6-FD6B-C72B472BE3D0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5329DD3-1166-A880-3628-96B25AE501DE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leave, pass away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5" name="図 4" descr="テーブル, 椅子 が含まれている画像&#10;&#10;自動的に生成された説明">
            <a:extLst>
              <a:ext uri="{FF2B5EF4-FFF2-40B4-BE49-F238E27FC236}">
                <a16:creationId xmlns:a16="http://schemas.microsoft.com/office/drawing/2014/main" id="{F497D232-8D8E-9964-B78B-4966D6D17C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999" y="352949"/>
            <a:ext cx="986400" cy="986400"/>
          </a:xfrm>
          <a:prstGeom prst="rect">
            <a:avLst/>
          </a:prstGeom>
        </p:spPr>
      </p:pic>
      <p:sp>
        <p:nvSpPr>
          <p:cNvPr id="15" name="円/楕円 14">
            <a:extLst>
              <a:ext uri="{FF2B5EF4-FFF2-40B4-BE49-F238E27FC236}">
                <a16:creationId xmlns:a16="http://schemas.microsoft.com/office/drawing/2014/main" id="{30142703-362E-F7A8-C6F9-7CB954BA838D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13" name="四角形吹き出し 12">
            <a:extLst>
              <a:ext uri="{FF2B5EF4-FFF2-40B4-BE49-F238E27FC236}">
                <a16:creationId xmlns:a16="http://schemas.microsoft.com/office/drawing/2014/main" id="{4C08F414-6A2D-997D-67E7-F3875C5AFB96}"/>
              </a:ext>
            </a:extLst>
          </p:cNvPr>
          <p:cNvSpPr/>
          <p:nvPr/>
        </p:nvSpPr>
        <p:spPr>
          <a:xfrm>
            <a:off x="2023106" y="2732478"/>
            <a:ext cx="1046728" cy="696522"/>
          </a:xfrm>
          <a:prstGeom prst="wedgeRectCallout">
            <a:avLst>
              <a:gd name="adj1" fmla="val -62087"/>
              <a:gd name="adj2" fmla="val 552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土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堂</a:t>
            </a:r>
          </a:p>
        </p:txBody>
      </p:sp>
      <p:sp>
        <p:nvSpPr>
          <p:cNvPr id="14" name="四角形吹き出し 13">
            <a:extLst>
              <a:ext uri="{FF2B5EF4-FFF2-40B4-BE49-F238E27FC236}">
                <a16:creationId xmlns:a16="http://schemas.microsoft.com/office/drawing/2014/main" id="{1F710E45-9142-F873-9DC2-4FBD132B24D3}"/>
              </a:ext>
            </a:extLst>
          </p:cNvPr>
          <p:cNvSpPr/>
          <p:nvPr/>
        </p:nvSpPr>
        <p:spPr>
          <a:xfrm>
            <a:off x="3216001" y="2732478"/>
            <a:ext cx="8603466" cy="1059908"/>
          </a:xfrm>
          <a:prstGeom prst="wedgeRectCallout">
            <a:avLst>
              <a:gd name="adj1" fmla="val -50864"/>
              <a:gd name="adj2" fmla="val -2713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社先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洗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時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待持特遠走赤去軽室屋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週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[⺹]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者考教都暑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C6B7F1BA-4674-7506-DA41-378536F8A7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982" y="2732478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64C66D87-16FF-4E5C-D44A-6010F2229692}"/>
              </a:ext>
            </a:extLst>
          </p:cNvPr>
          <p:cNvSpPr txBox="1"/>
          <p:nvPr/>
        </p:nvSpPr>
        <p:spPr>
          <a:xfrm>
            <a:off x="9212269" y="371585"/>
            <a:ext cx="2519402" cy="92333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似た形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6" name="図 5" descr="時計 が含まれている画像&#10;&#10;自動的に生成された説明">
            <a:extLst>
              <a:ext uri="{FF2B5EF4-FFF2-40B4-BE49-F238E27FC236}">
                <a16:creationId xmlns:a16="http://schemas.microsoft.com/office/drawing/2014/main" id="{BE9B214B-E742-F124-FB95-78AE2CBE34C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73520" y="534800"/>
            <a:ext cx="596900" cy="596900"/>
          </a:xfrm>
          <a:prstGeom prst="rect">
            <a:avLst/>
          </a:prstGeom>
        </p:spPr>
      </p:pic>
      <p:pic>
        <p:nvPicPr>
          <p:cNvPr id="8" name="図 7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0A11E671-C687-D9D9-915E-4320D8013EA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52595" y="534800"/>
            <a:ext cx="5969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38506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</Words>
  <Application>Microsoft Macintosh PowerPoint</Application>
  <PresentationFormat>ワイド画面</PresentationFormat>
  <Paragraphs>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2023-03-07T07:26:39Z</dcterms:created>
  <dcterms:modified xsi:type="dcterms:W3CDTF">2023-03-07T07:27:03Z</dcterms:modified>
</cp:coreProperties>
</file>