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9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6054"/>
  </p:normalViewPr>
  <p:slideViewPr>
    <p:cSldViewPr snapToGrid="0">
      <p:cViewPr varScale="1">
        <p:scale>
          <a:sx n="109" d="100"/>
          <a:sy n="109" d="100"/>
        </p:scale>
        <p:origin x="12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37534C-56C0-A640-8F95-3E756F49776B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FF02AB-2C7B-AF44-B94B-23FA471F1B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6970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7169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5619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3429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6341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6871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2509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2169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6655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6017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8777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6904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4265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2116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2023735" y="1868460"/>
            <a:ext cx="646314" cy="596900"/>
          </a:xfrm>
          <a:prstGeom prst="wedgeRectCallout">
            <a:avLst>
              <a:gd name="adj1" fmla="val -70819"/>
              <a:gd name="adj2" fmla="val -8445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民</a:t>
            </a:r>
          </a:p>
        </p:txBody>
      </p:sp>
      <p:sp>
        <p:nvSpPr>
          <p:cNvPr id="5" name="フローチャート: 代替処理 4">
            <a:extLst>
              <a:ext uri="{FF2B5EF4-FFF2-40B4-BE49-F238E27FC236}">
                <a16:creationId xmlns:a16="http://schemas.microsoft.com/office/drawing/2014/main" id="{38BD3656-7350-516A-6112-6A0C5DE91A4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40308D1-7BCE-B2F3-08D6-BC30525ECC73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people, folk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73C6299B-1EB7-766C-AC2B-390B2FEDF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498C0D73-17AA-38E3-21AC-A8AC729CE1D7}"/>
              </a:ext>
            </a:extLst>
          </p:cNvPr>
          <p:cNvSpPr/>
          <p:nvPr/>
        </p:nvSpPr>
        <p:spPr>
          <a:xfrm>
            <a:off x="2770615" y="1886695"/>
            <a:ext cx="1013951" cy="596900"/>
          </a:xfrm>
          <a:prstGeom prst="wedgeRectCallout">
            <a:avLst>
              <a:gd name="adj1" fmla="val -58775"/>
              <a:gd name="adj2" fmla="val 3809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低紙</a:t>
            </a:r>
          </a:p>
        </p:txBody>
      </p:sp>
      <p:pic>
        <p:nvPicPr>
          <p:cNvPr id="12" name="図 11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6CA27CCE-DA5D-6B7E-6BE4-1956324B36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906" y="1893334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A8BDB9C1-4291-29F4-BAA7-D63173565016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3" name="図 12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7643D923-CDF8-E989-9006-04B82E36E5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6906" y="2728825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7A3F5854-58F1-102F-A605-7102033C53DC}"/>
              </a:ext>
            </a:extLst>
          </p:cNvPr>
          <p:cNvSpPr/>
          <p:nvPr/>
        </p:nvSpPr>
        <p:spPr>
          <a:xfrm>
            <a:off x="2023735" y="2728825"/>
            <a:ext cx="6376575" cy="594000"/>
          </a:xfrm>
          <a:prstGeom prst="wedgeRectCallout">
            <a:avLst>
              <a:gd name="adj1" fmla="val -52480"/>
              <a:gd name="adj2" fmla="val 45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/⻟]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食飲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飯館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氏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民低紙</a:t>
            </a:r>
          </a:p>
        </p:txBody>
      </p:sp>
    </p:spTree>
    <p:extLst>
      <p:ext uri="{BB962C8B-B14F-4D97-AF65-F5344CB8AC3E}">
        <p14:creationId xmlns:p14="http://schemas.microsoft.com/office/powerpoint/2010/main" val="72119955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</Words>
  <Application>Microsoft Macintosh PowerPoint</Application>
  <PresentationFormat>ワイド画面</PresentationFormat>
  <Paragraphs>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2023-03-08T06:47:36Z</dcterms:created>
  <dcterms:modified xsi:type="dcterms:W3CDTF">2023-03-08T06:47:56Z</dcterms:modified>
</cp:coreProperties>
</file>