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000"/>
  </p:normalViewPr>
  <p:slideViewPr>
    <p:cSldViewPr snapToGrid="0">
      <p:cViewPr varScale="1">
        <p:scale>
          <a:sx n="115" d="100"/>
          <a:sy n="115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42980-D358-C348-9785-6D153454E8C4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DA1A0-F129-074A-B025-B2791F952F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6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日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皿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43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08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25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98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7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48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37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04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551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63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55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51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71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1185262-4839-9560-35F6-5B56D71134C2}"/>
              </a:ext>
            </a:extLst>
          </p:cNvPr>
          <p:cNvSpPr/>
          <p:nvPr/>
        </p:nvSpPr>
        <p:spPr>
          <a:xfrm>
            <a:off x="2003211" y="1875832"/>
            <a:ext cx="1474218" cy="596900"/>
          </a:xfrm>
          <a:prstGeom prst="wedgeRectCallout">
            <a:avLst>
              <a:gd name="adj1" fmla="val -56441"/>
              <a:gd name="adj2" fmla="val -1098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目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県真</a:t>
            </a: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8" name="図 17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FCBE664-E8B1-D9DD-FA8B-172ABAA3D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73776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EABB2414-DDEB-118C-89FC-E1843AF25E48}"/>
              </a:ext>
            </a:extLst>
          </p:cNvPr>
          <p:cNvSpPr/>
          <p:nvPr/>
        </p:nvSpPr>
        <p:spPr>
          <a:xfrm>
            <a:off x="3575094" y="1873775"/>
            <a:ext cx="6727968" cy="1072067"/>
          </a:xfrm>
          <a:prstGeom prst="wedgeRectCallout">
            <a:avLst>
              <a:gd name="adj1" fmla="val -51079"/>
              <a:gd name="adj2" fmla="val -193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自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自夏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頁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頭顔題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首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首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道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52A965A-4C1D-09EF-8A3C-92DAD292D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5197EA-264C-55D8-E0D8-A43973B41C67}"/>
              </a:ext>
            </a:extLst>
          </p:cNvPr>
          <p:cNvSpPr txBox="1"/>
          <p:nvPr/>
        </p:nvSpPr>
        <p:spPr>
          <a:xfrm>
            <a:off x="1823998" y="615317"/>
            <a:ext cx="652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eye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483ACA-6D91-2BB9-E5F0-5B86562D9C4C}"/>
              </a:ext>
            </a:extLst>
          </p:cNvPr>
          <p:cNvSpPr txBox="1"/>
          <p:nvPr/>
        </p:nvSpPr>
        <p:spPr>
          <a:xfrm>
            <a:off x="9120852" y="384665"/>
            <a:ext cx="261082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5" name="図 4" descr="家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66F519A-B6DA-65A6-2271-D9F57E9D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552" y="547699"/>
            <a:ext cx="596900" cy="596900"/>
          </a:xfrm>
          <a:prstGeom prst="rect">
            <a:avLst/>
          </a:prstGeom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40B117C-E418-2D35-968B-A0DE7EE75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8369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398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2023-03-09T00:32:39Z</dcterms:created>
  <dcterms:modified xsi:type="dcterms:W3CDTF">2023-03-09T00:33:02Z</dcterms:modified>
</cp:coreProperties>
</file>