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2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77D24A-8054-F44B-9D1C-4C282490AAB6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32E7E3-0602-0D46-B73D-AD8F40DCB6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7645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6874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3593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4630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415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7401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6993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2880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0300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5138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6425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6173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01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1098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763D0B51-D22E-05CF-E039-8C9080CEC4FD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0" name="図 19" descr="家具, 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6A019C48-1BDC-1D7B-7359-068C8FDB9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60" y="1878918"/>
            <a:ext cx="596900" cy="596900"/>
          </a:xfrm>
          <a:prstGeom prst="rect">
            <a:avLst/>
          </a:prstGeom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110999B1-0360-04E5-7A76-31CC060366DF}"/>
              </a:ext>
            </a:extLst>
          </p:cNvPr>
          <p:cNvSpPr/>
          <p:nvPr/>
        </p:nvSpPr>
        <p:spPr>
          <a:xfrm>
            <a:off x="1960364" y="1878918"/>
            <a:ext cx="661771" cy="596900"/>
          </a:xfrm>
          <a:prstGeom prst="wedgeRectCallout">
            <a:avLst>
              <a:gd name="adj1" fmla="val -65066"/>
              <a:gd name="adj2" fmla="val 11489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立</a:t>
            </a:r>
          </a:p>
        </p:txBody>
      </p:sp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AC85FA58-0352-E8E3-0271-70386183F876}"/>
              </a:ext>
            </a:extLst>
          </p:cNvPr>
          <p:cNvSpPr/>
          <p:nvPr/>
        </p:nvSpPr>
        <p:spPr>
          <a:xfrm>
            <a:off x="2705378" y="1878918"/>
            <a:ext cx="4046321" cy="596900"/>
          </a:xfrm>
          <a:prstGeom prst="wedgeRectCallout">
            <a:avLst>
              <a:gd name="adj1" fmla="val -52200"/>
              <a:gd name="adj2" fmla="val 1605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60803B77-1A03-CC85-7B4A-CFA4ADD8BEFC}"/>
              </a:ext>
            </a:extLst>
          </p:cNvPr>
          <p:cNvSpPr/>
          <p:nvPr/>
        </p:nvSpPr>
        <p:spPr>
          <a:xfrm>
            <a:off x="1960364" y="2695329"/>
            <a:ext cx="658628" cy="596900"/>
          </a:xfrm>
          <a:prstGeom prst="wedgeRectCallout">
            <a:avLst>
              <a:gd name="adj1" fmla="val -63511"/>
              <a:gd name="adj2" fmla="val 83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2511B821-62A5-B3BC-60A2-3FF13D3C4EC5}"/>
              </a:ext>
            </a:extLst>
          </p:cNvPr>
          <p:cNvSpPr/>
          <p:nvPr/>
        </p:nvSpPr>
        <p:spPr>
          <a:xfrm>
            <a:off x="2705377" y="2688134"/>
            <a:ext cx="7473339" cy="1064822"/>
          </a:xfrm>
          <a:prstGeom prst="wedgeRectCallout">
            <a:avLst>
              <a:gd name="adj1" fmla="val -50988"/>
              <a:gd name="adj2" fmla="val -3046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六高校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文夜市姉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5" name="図 2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74AE64BC-4BD2-9223-E757-311B4CE6E1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360" y="2688134"/>
            <a:ext cx="596900" cy="596900"/>
          </a:xfrm>
          <a:prstGeom prst="rect">
            <a:avLst/>
          </a:prstGeom>
        </p:spPr>
      </p:pic>
      <p:pic>
        <p:nvPicPr>
          <p:cNvPr id="26" name="図 25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47AC1B0F-78F9-3D16-AD9E-7BB7808396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9360" y="3859845"/>
            <a:ext cx="596900" cy="596900"/>
          </a:xfrm>
          <a:prstGeom prst="rect">
            <a:avLst/>
          </a:prstGeom>
        </p:spPr>
      </p:pic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9F1FC726-A01F-862F-C5E9-A38DB9C477E7}"/>
              </a:ext>
            </a:extLst>
          </p:cNvPr>
          <p:cNvSpPr/>
          <p:nvPr/>
        </p:nvSpPr>
        <p:spPr>
          <a:xfrm>
            <a:off x="1960363" y="3859845"/>
            <a:ext cx="8218353" cy="596900"/>
          </a:xfrm>
          <a:prstGeom prst="wedgeRectCallout">
            <a:avLst>
              <a:gd name="adj1" fmla="val -52420"/>
              <a:gd name="adj2" fmla="val -2070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借寒悪乗業度世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B3C6B35D-C9C3-DAA2-936E-B30733CE01F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3C659E4-A930-F260-7E26-B17BE95255E4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stand, establish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0E97E10-0E00-E8AA-D5AE-68E307D30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75781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2023-03-09T00:52:45Z</dcterms:created>
  <dcterms:modified xsi:type="dcterms:W3CDTF">2023-03-09T00:53:16Z</dcterms:modified>
</cp:coreProperties>
</file>