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0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510"/>
  </p:normalViewPr>
  <p:slideViewPr>
    <p:cSldViewPr snapToGrid="0">
      <p:cViewPr varScale="1">
        <p:scale>
          <a:sx n="108" d="100"/>
          <a:sy n="108" d="100"/>
        </p:scale>
        <p:origin x="12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AC767-24A8-0B40-844A-84CB90C3C1F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576C0-C0D8-5E42-86E9-95698D82B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8483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103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2466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068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483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285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237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521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2501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7868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0421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9162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5028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431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37398" y="1818649"/>
            <a:ext cx="1072296" cy="596900"/>
          </a:xfrm>
          <a:prstGeom prst="wedgeRectCallout">
            <a:avLst>
              <a:gd name="adj1" fmla="val -59776"/>
              <a:gd name="adj2" fmla="val 1912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3145417" y="1791104"/>
            <a:ext cx="623098" cy="657951"/>
          </a:xfrm>
          <a:prstGeom prst="wedgeRectCallout">
            <a:avLst>
              <a:gd name="adj1" fmla="val -67507"/>
              <a:gd name="adj2" fmla="val 468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空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7" name="図 16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8C700F71-DE52-D2C2-89A4-1166A9C91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138" y="1889141"/>
            <a:ext cx="596900" cy="596900"/>
          </a:xfrm>
          <a:prstGeom prst="rect">
            <a:avLst/>
          </a:prstGeom>
        </p:spPr>
      </p:pic>
      <p:sp>
        <p:nvSpPr>
          <p:cNvPr id="6" name="フローチャート: 代替処理 5">
            <a:extLst>
              <a:ext uri="{FF2B5EF4-FFF2-40B4-BE49-F238E27FC236}">
                <a16:creationId xmlns:a16="http://schemas.microsoft.com/office/drawing/2014/main" id="{FA822661-A6AA-C8DF-E90A-5EC57991CEE1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02FA1799-D195-C4C9-D666-9A7CC58AE6A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1" name="図 10" descr="スポーツ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3DDC18A-F02F-2A5A-7F2B-FBD338E21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138" y="2556145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AB946390-2B4B-55AA-0EF7-4A461A1CD6D4}"/>
              </a:ext>
            </a:extLst>
          </p:cNvPr>
          <p:cNvSpPr/>
          <p:nvPr/>
        </p:nvSpPr>
        <p:spPr>
          <a:xfrm>
            <a:off x="3125939" y="2535008"/>
            <a:ext cx="642576" cy="657951"/>
          </a:xfrm>
          <a:prstGeom prst="wedgeRectCallout">
            <a:avLst>
              <a:gd name="adj1" fmla="val -62107"/>
              <a:gd name="adj2" fmla="val -3253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9BA5AB1-70EF-D146-DB42-92362340526C}"/>
              </a:ext>
            </a:extLst>
          </p:cNvPr>
          <p:cNvSpPr txBox="1"/>
          <p:nvPr/>
        </p:nvSpPr>
        <p:spPr>
          <a:xfrm>
            <a:off x="1823998" y="615317"/>
            <a:ext cx="711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left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767E7EB6-AE9D-0F9C-3016-975E2F44E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7263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9D253FA1-D0C0-8A98-AAA2-EAEEACFECAF5}"/>
              </a:ext>
            </a:extLst>
          </p:cNvPr>
          <p:cNvSpPr/>
          <p:nvPr/>
        </p:nvSpPr>
        <p:spPr>
          <a:xfrm>
            <a:off x="1944979" y="3448583"/>
            <a:ext cx="1064715" cy="596900"/>
          </a:xfrm>
          <a:prstGeom prst="wedgeRectCallout">
            <a:avLst>
              <a:gd name="adj1" fmla="val -63695"/>
              <a:gd name="adj2" fmla="val 1141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友左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図 15" descr="図形, 矢印&#10;&#10;自動的に生成された説明">
            <a:extLst>
              <a:ext uri="{FF2B5EF4-FFF2-40B4-BE49-F238E27FC236}">
                <a16:creationId xmlns:a16="http://schemas.microsoft.com/office/drawing/2014/main" id="{FDD826A6-532A-5B97-F6DD-0001734F6D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80" y="3448583"/>
            <a:ext cx="594000" cy="5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43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2023-03-08T01:27:16Z</dcterms:created>
  <dcterms:modified xsi:type="dcterms:W3CDTF">2023-03-08T01:27:55Z</dcterms:modified>
</cp:coreProperties>
</file>