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590F4-3D0F-9B4F-8AAD-10745107768E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240C3-335A-E647-A6B2-5C2A9D3A78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30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496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93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04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8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1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53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1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43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62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428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4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5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19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B68EB51-12A2-7212-316F-9DD01107C1D6}"/>
              </a:ext>
            </a:extLst>
          </p:cNvPr>
          <p:cNvSpPr/>
          <p:nvPr/>
        </p:nvSpPr>
        <p:spPr>
          <a:xfrm>
            <a:off x="2002134" y="2714793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B66845-0E35-2579-DC88-B5D847A12F75}"/>
              </a:ext>
            </a:extLst>
          </p:cNvPr>
          <p:cNvSpPr txBox="1"/>
          <p:nvPr/>
        </p:nvSpPr>
        <p:spPr>
          <a:xfrm>
            <a:off x="1823998" y="615317"/>
            <a:ext cx="3224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world, generation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35B183-B827-5501-7ADA-93DD62EAB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7414"/>
            <a:ext cx="986400" cy="986400"/>
          </a:xfrm>
          <a:prstGeom prst="rect">
            <a:avLst/>
          </a:prstGeom>
        </p:spPr>
      </p:pic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24479F8-3A16-F5B0-7726-4E2841218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880" y="2714793"/>
            <a:ext cx="596900" cy="596900"/>
          </a:xfrm>
          <a:prstGeom prst="rect">
            <a:avLst/>
          </a:prstGeom>
        </p:spPr>
      </p:pic>
      <p:pic>
        <p:nvPicPr>
          <p:cNvPr id="18" name="図 17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8AC528D-6EB6-B878-9663-2063D0A06E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880" y="3503065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4358E588-B94D-B15A-7033-35325D15314D}"/>
              </a:ext>
            </a:extLst>
          </p:cNvPr>
          <p:cNvSpPr/>
          <p:nvPr/>
        </p:nvSpPr>
        <p:spPr>
          <a:xfrm>
            <a:off x="2002134" y="3503065"/>
            <a:ext cx="1034980" cy="596900"/>
          </a:xfrm>
          <a:prstGeom prst="wedgeRectCallout">
            <a:avLst>
              <a:gd name="adj1" fmla="val -60412"/>
              <a:gd name="adj2" fmla="val -14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度世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AE59BB1B-FF03-CEFE-C391-80605E349DD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4" name="図 3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B79A91D6-590C-7156-F934-21D123799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E536815-B527-D50A-D797-1DA3AADFC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880" y="428828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B85885BB-3541-04BD-DEEA-3D4279875718}"/>
              </a:ext>
            </a:extLst>
          </p:cNvPr>
          <p:cNvSpPr/>
          <p:nvPr/>
        </p:nvSpPr>
        <p:spPr>
          <a:xfrm>
            <a:off x="2002134" y="4288288"/>
            <a:ext cx="8210645" cy="594000"/>
          </a:xfrm>
          <a:prstGeom prst="wedgeRectCallout">
            <a:avLst>
              <a:gd name="adj1" fmla="val -52479"/>
              <a:gd name="adj2" fmla="val -2086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9AA054ED-5D56-31C9-7D3F-E92588745B25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69C76081-8D9C-15DF-CE55-650B07BD54BD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3671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2023-03-07T05:06:15Z</dcterms:created>
  <dcterms:modified xsi:type="dcterms:W3CDTF">2023-03-07T05:06:48Z</dcterms:modified>
</cp:coreProperties>
</file>