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592"/>
  </p:normalViewPr>
  <p:slideViewPr>
    <p:cSldViewPr snapToGrid="0">
      <p:cViewPr varScale="1">
        <p:scale>
          <a:sx n="87" d="100"/>
          <a:sy n="87" d="100"/>
        </p:scale>
        <p:origin x="2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AF8CE-C5B3-AF43-A9FB-8EF576DC6A8E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0268B-D00A-4B4C-9B75-033FEA5F31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316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103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109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973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230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254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931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42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0252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12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78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586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71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59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2453" y="1854170"/>
            <a:ext cx="1425082" cy="596900"/>
          </a:xfrm>
          <a:prstGeom prst="wedgeRectCallout">
            <a:avLst>
              <a:gd name="adj1" fmla="val -59668"/>
              <a:gd name="adj2" fmla="val 1606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8E3D6C5-9FE1-CFDE-3AAA-5FD1AA794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99" y="185957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1C61B44C-D293-02AF-CA1E-4E5F654E607B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4A1E553C-4456-478A-D5B0-F526DE7BE59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5" name="図 4" descr="家具, テーブル, 椅子, デスク が含まれている画像&#10;&#10;自動的に生成された説明">
            <a:extLst>
              <a:ext uri="{FF2B5EF4-FFF2-40B4-BE49-F238E27FC236}">
                <a16:creationId xmlns:a16="http://schemas.microsoft.com/office/drawing/2014/main" id="{B77F921E-84E2-D2E0-A5BE-61269BDF9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199" y="2693921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7F99332A-72B6-E101-17DF-E7914927DC96}"/>
              </a:ext>
            </a:extLst>
          </p:cNvPr>
          <p:cNvSpPr/>
          <p:nvPr/>
        </p:nvSpPr>
        <p:spPr>
          <a:xfrm>
            <a:off x="2022453" y="2693921"/>
            <a:ext cx="5781478" cy="596900"/>
          </a:xfrm>
          <a:prstGeom prst="wedgeRectCallout">
            <a:avLst>
              <a:gd name="adj1" fmla="val -52568"/>
              <a:gd name="adj2" fmla="val 30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上店足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FA01F7A-CCEE-F388-0FF6-CC7AA0D5C11B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right, correct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83B5865-B6DD-6C61-59A7-A392FE311B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834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Macintosh PowerPoint</Application>
  <PresentationFormat>ワイド画面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2023-03-08T06:44:59Z</dcterms:created>
  <dcterms:modified xsi:type="dcterms:W3CDTF">2023-03-08T06:45:26Z</dcterms:modified>
</cp:coreProperties>
</file>