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1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7823"/>
  </p:normalViewPr>
  <p:slideViewPr>
    <p:cSldViewPr snapToGrid="0">
      <p:cViewPr varScale="1">
        <p:scale>
          <a:sx n="112" d="100"/>
          <a:sy n="112" d="100"/>
        </p:scale>
        <p:origin x="11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B1F005-CE5D-7D46-9C35-AA3CC58A2C88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657B1-CDEB-684C-A1B3-05CB1BAFC9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9341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8419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1365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2487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7448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6291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3867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8411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2781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7534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1925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0148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3815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77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81675" y="1887114"/>
            <a:ext cx="1102306" cy="596900"/>
          </a:xfrm>
          <a:prstGeom prst="wedgeRectCallout">
            <a:avLst>
              <a:gd name="adj1" fmla="val -63952"/>
              <a:gd name="adj2" fmla="val 20122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産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763D0B51-D22E-05CF-E039-8C9080CEC4FD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1BE8875-44C2-7CD1-680A-D9BA13109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17394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53F6A7B-33DC-EBBB-AADE-61E44BFB2484}"/>
              </a:ext>
            </a:extLst>
          </p:cNvPr>
          <p:cNvSpPr txBox="1"/>
          <p:nvPr/>
        </p:nvSpPr>
        <p:spPr>
          <a:xfrm>
            <a:off x="1823998" y="615317"/>
            <a:ext cx="1395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life, birth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4" name="図 13" descr="チェアー, 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8E322C3E-C40E-29C2-6AF1-087B996EB3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732" y="1864557"/>
            <a:ext cx="596900" cy="596900"/>
          </a:xfrm>
          <a:prstGeom prst="rect">
            <a:avLst/>
          </a:prstGeom>
        </p:spPr>
      </p:pic>
      <p:sp>
        <p:nvSpPr>
          <p:cNvPr id="7" name="円/楕円 6">
            <a:extLst>
              <a:ext uri="{FF2B5EF4-FFF2-40B4-BE49-F238E27FC236}">
                <a16:creationId xmlns:a16="http://schemas.microsoft.com/office/drawing/2014/main" id="{B3C6B35D-C9C3-DAA2-936E-B30733CE01F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5" name="図 1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723D4702-EF7B-BBC9-9D95-2F34652FDF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490" y="2697245"/>
            <a:ext cx="596900" cy="596900"/>
          </a:xfrm>
          <a:prstGeom prst="rect">
            <a:avLst/>
          </a:prstGeom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EFD3EE12-F0CE-0DBA-CBFC-C78633949247}"/>
              </a:ext>
            </a:extLst>
          </p:cNvPr>
          <p:cNvSpPr/>
          <p:nvPr/>
        </p:nvSpPr>
        <p:spPr>
          <a:xfrm>
            <a:off x="1981675" y="2780533"/>
            <a:ext cx="6468388" cy="1027225"/>
          </a:xfrm>
          <a:prstGeom prst="wedgeRectCallout">
            <a:avLst>
              <a:gd name="adj1" fmla="val -52030"/>
              <a:gd name="adj2" fmla="val -2449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年午毎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気先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洗作旅教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牛物特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産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80928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Macintosh PowerPoint</Application>
  <PresentationFormat>ワイド画面</PresentationFormat>
  <Paragraphs>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2023-03-09T00:50:19Z</dcterms:created>
  <dcterms:modified xsi:type="dcterms:W3CDTF">2023-03-09T00:50:43Z</dcterms:modified>
</cp:coreProperties>
</file>