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9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3333"/>
  </p:normalViewPr>
  <p:slideViewPr>
    <p:cSldViewPr snapToGrid="0">
      <p:cViewPr varScale="1">
        <p:scale>
          <a:sx n="119" d="100"/>
          <a:sy n="119" d="100"/>
        </p:scale>
        <p:origin x="8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A664BE-68B6-2C43-AEA6-3727F21B4DEB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CED398-9DBD-2C41-9DE9-3FD722DD7E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7192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155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380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3210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1435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5909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681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9978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2891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3559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3541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143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9594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841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D44C33D-C4F0-7852-6C01-508CDF2F5E4C}"/>
              </a:ext>
            </a:extLst>
          </p:cNvPr>
          <p:cNvSpPr txBox="1"/>
          <p:nvPr/>
        </p:nvSpPr>
        <p:spPr>
          <a:xfrm>
            <a:off x="1823998" y="615317"/>
            <a:ext cx="838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copy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E36B8010-357D-C3B4-0252-506BD4E6E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3319"/>
            <a:ext cx="990000" cy="990000"/>
          </a:xfrm>
          <a:prstGeom prst="rect">
            <a:avLst/>
          </a:prstGeom>
        </p:spPr>
      </p:pic>
      <p:pic>
        <p:nvPicPr>
          <p:cNvPr id="16" name="図 15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30846F8D-3BDB-3AF5-EAA0-34528DD53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730" y="1864557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07D6FADE-218F-EB81-A06E-52BFF676E9DE}"/>
              </a:ext>
            </a:extLst>
          </p:cNvPr>
          <p:cNvSpPr/>
          <p:nvPr/>
        </p:nvSpPr>
        <p:spPr>
          <a:xfrm>
            <a:off x="2854606" y="1880047"/>
            <a:ext cx="8198490" cy="596900"/>
          </a:xfrm>
          <a:prstGeom prst="wedgeRectCallout">
            <a:avLst>
              <a:gd name="adj1" fmla="val -51972"/>
              <a:gd name="adj2" fmla="val -9131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売帰運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堂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室家寒字院館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ECBC2A6A-FA98-D85D-B89B-630330B4F91A}"/>
              </a:ext>
            </a:extLst>
          </p:cNvPr>
          <p:cNvSpPr/>
          <p:nvPr/>
        </p:nvSpPr>
        <p:spPr>
          <a:xfrm>
            <a:off x="1990774" y="1880047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写</a:t>
            </a: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20" name="図 19" descr="図形, 矢印&#10;&#10;自動的に生成された説明">
            <a:extLst>
              <a:ext uri="{FF2B5EF4-FFF2-40B4-BE49-F238E27FC236}">
                <a16:creationId xmlns:a16="http://schemas.microsoft.com/office/drawing/2014/main" id="{6CC0C1F8-C194-FD87-9635-CF2B3D523D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660" y="2683112"/>
            <a:ext cx="596900" cy="596900"/>
          </a:xfrm>
          <a:prstGeom prst="rect">
            <a:avLst/>
          </a:prstGeom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64D456B9-EF34-C75D-DCA2-9C821C63439E}"/>
              </a:ext>
            </a:extLst>
          </p:cNvPr>
          <p:cNvSpPr/>
          <p:nvPr/>
        </p:nvSpPr>
        <p:spPr>
          <a:xfrm>
            <a:off x="1990774" y="2683112"/>
            <a:ext cx="3664959" cy="596900"/>
          </a:xfrm>
          <a:prstGeom prst="wedgeRectCallout">
            <a:avLst>
              <a:gd name="adj1" fmla="val -53278"/>
              <a:gd name="adj2" fmla="val 785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写考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弓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弟強引弱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円形吹き出し 1">
            <a:extLst>
              <a:ext uri="{FF2B5EF4-FFF2-40B4-BE49-F238E27FC236}">
                <a16:creationId xmlns:a16="http://schemas.microsoft.com/office/drawing/2014/main" id="{F3E1F5AE-7E7D-1F73-DB5E-BB69F79D66CF}"/>
              </a:ext>
            </a:extLst>
          </p:cNvPr>
          <p:cNvSpPr/>
          <p:nvPr/>
        </p:nvSpPr>
        <p:spPr>
          <a:xfrm>
            <a:off x="3159755" y="200993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5" name="図 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F77EF7E2-9CFB-4ED2-EA3F-ADB7604919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0735" y="599588"/>
            <a:ext cx="596900" cy="596900"/>
          </a:xfrm>
          <a:prstGeom prst="rect">
            <a:avLst/>
          </a:prstGeom>
        </p:spPr>
      </p:pic>
      <p:pic>
        <p:nvPicPr>
          <p:cNvPr id="7" name="図 6" descr="挿絵, 抽象 が含まれている画像&#10;&#10;自動的に生成された説明">
            <a:extLst>
              <a:ext uri="{FF2B5EF4-FFF2-40B4-BE49-F238E27FC236}">
                <a16:creationId xmlns:a16="http://schemas.microsoft.com/office/drawing/2014/main" id="{74CFDBB2-A788-E61B-59B7-AE7A9802C9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9975" y="595946"/>
            <a:ext cx="596900" cy="596900"/>
          </a:xfrm>
          <a:prstGeom prst="rect">
            <a:avLst/>
          </a:prstGeom>
        </p:spPr>
      </p:pic>
      <p:sp>
        <p:nvSpPr>
          <p:cNvPr id="11" name="円形吹き出し 10">
            <a:extLst>
              <a:ext uri="{FF2B5EF4-FFF2-40B4-BE49-F238E27FC236}">
                <a16:creationId xmlns:a16="http://schemas.microsoft.com/office/drawing/2014/main" id="{29B5D2B5-0E35-5FC8-D979-054DE46B8BD0}"/>
              </a:ext>
            </a:extLst>
          </p:cNvPr>
          <p:cNvSpPr/>
          <p:nvPr/>
        </p:nvSpPr>
        <p:spPr>
          <a:xfrm>
            <a:off x="3999485" y="200993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</p:spTree>
    <p:extLst>
      <p:ext uri="{BB962C8B-B14F-4D97-AF65-F5344CB8AC3E}">
        <p14:creationId xmlns:p14="http://schemas.microsoft.com/office/powerpoint/2010/main" val="271985113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2023-03-07T07:17:16Z</dcterms:created>
  <dcterms:modified xsi:type="dcterms:W3CDTF">2023-03-07T07:17:41Z</dcterms:modified>
</cp:coreProperties>
</file>