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8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973EE7-22A1-1947-9456-275E1A5B7E61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42AD39-18C4-114F-8E5C-D8AB4A1745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1141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任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450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1186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5935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2020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8759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0508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5100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6842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2169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0092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2922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5393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418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1957197" y="1754784"/>
            <a:ext cx="2761036" cy="1183834"/>
          </a:xfrm>
          <a:prstGeom prst="wedgeRectCallout">
            <a:avLst>
              <a:gd name="adj1" fmla="val -55935"/>
              <a:gd name="adj2" fmla="val -24948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何休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体低作便働住使借仕代</a:t>
            </a: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3A7A539B-0076-1303-8A7D-624E9CB330FB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3" name="図 12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8A255F10-095E-37A5-7F3F-0F1F307241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280" y="1882033"/>
            <a:ext cx="596900" cy="5969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26A4337-52C0-4509-B044-1FA735870BA4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serve, do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81672B86-F7A5-7DA9-A323-946C1E9460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  <p:sp>
        <p:nvSpPr>
          <p:cNvPr id="8" name="四角形吹き出し 7">
            <a:extLst>
              <a:ext uri="{FF2B5EF4-FFF2-40B4-BE49-F238E27FC236}">
                <a16:creationId xmlns:a16="http://schemas.microsoft.com/office/drawing/2014/main" id="{EED17C1A-2CEA-A478-152E-DE1474447AC3}"/>
              </a:ext>
            </a:extLst>
          </p:cNvPr>
          <p:cNvSpPr/>
          <p:nvPr/>
        </p:nvSpPr>
        <p:spPr>
          <a:xfrm>
            <a:off x="4876572" y="1783817"/>
            <a:ext cx="5853159" cy="566141"/>
          </a:xfrm>
          <a:prstGeom prst="wedgeRectCallout">
            <a:avLst>
              <a:gd name="adj1" fmla="val -51873"/>
              <a:gd name="adj2" fmla="val 15276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夜貸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(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旅遠園不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)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[⼻]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待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行</a:t>
            </a:r>
          </a:p>
        </p:txBody>
      </p:sp>
      <p:pic>
        <p:nvPicPr>
          <p:cNvPr id="9" name="図 8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FF6C6A37-9E24-973B-D0B1-BE6487C0A2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3280" y="3130550"/>
            <a:ext cx="596900" cy="59690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FA7C77F8-9D63-4300-6CD9-4525BE35850D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C8406890-2091-B7B8-BD26-D2F06825D763}"/>
              </a:ext>
            </a:extLst>
          </p:cNvPr>
          <p:cNvSpPr/>
          <p:nvPr/>
        </p:nvSpPr>
        <p:spPr>
          <a:xfrm>
            <a:off x="2735463" y="3130550"/>
            <a:ext cx="1432777" cy="596900"/>
          </a:xfrm>
          <a:prstGeom prst="wedgeRectCallout">
            <a:avLst>
              <a:gd name="adj1" fmla="val -56310"/>
              <a:gd name="adj2" fmla="val 64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仕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売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92BDBB1C-C8D1-B707-CEB5-C9383CD8F79B}"/>
              </a:ext>
            </a:extLst>
          </p:cNvPr>
          <p:cNvSpPr/>
          <p:nvPr/>
        </p:nvSpPr>
        <p:spPr>
          <a:xfrm>
            <a:off x="1957197" y="3130550"/>
            <a:ext cx="671915" cy="596900"/>
          </a:xfrm>
          <a:prstGeom prst="wedgeRectCallout">
            <a:avLst>
              <a:gd name="adj1" fmla="val -70168"/>
              <a:gd name="adj2" fmla="val 24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声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78F6FE-FC78-C83A-BCD6-492FD7DC5F19}"/>
              </a:ext>
            </a:extLst>
          </p:cNvPr>
          <p:cNvSpPr txBox="1"/>
          <p:nvPr/>
        </p:nvSpPr>
        <p:spPr>
          <a:xfrm>
            <a:off x="10011508" y="384665"/>
            <a:ext cx="1720163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4" name="図 13" descr="家具, チェアー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D421214A-01FC-91DC-F2B0-E5C12248D0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60101" y="547699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73247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</Words>
  <Application>Microsoft Macintosh PowerPoint</Application>
  <PresentationFormat>ワイド画面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2023-03-07T06:30:04Z</dcterms:created>
  <dcterms:modified xsi:type="dcterms:W3CDTF">2023-03-07T06:30:20Z</dcterms:modified>
</cp:coreProperties>
</file>