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476"/>
  </p:normalViewPr>
  <p:slideViewPr>
    <p:cSldViewPr snapToGrid="0">
      <p:cViewPr varScale="1">
        <p:scale>
          <a:sx n="115" d="100"/>
          <a:sy n="115" d="100"/>
        </p:scale>
        <p:origin x="10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14ACC-58E7-624E-BC1F-528E1BDF397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39CDE-16BF-FC4F-B152-0BA7C88174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51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099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91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25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03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69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995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135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553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00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87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7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741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73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6F69B2-EE6A-CCEC-15E6-80E5EB0A12E5}"/>
              </a:ext>
            </a:extLst>
          </p:cNvPr>
          <p:cNvSpPr/>
          <p:nvPr/>
        </p:nvSpPr>
        <p:spPr>
          <a:xfrm>
            <a:off x="1914441" y="2778312"/>
            <a:ext cx="2780852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四西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4441" y="1928306"/>
            <a:ext cx="1833377" cy="596900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四国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回図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379ED4B-6BDD-5F17-3652-433A43C24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C759A3-70B1-4051-7B28-B677322A57A7}"/>
              </a:ext>
            </a:extLst>
          </p:cNvPr>
          <p:cNvSpPr txBox="1"/>
          <p:nvPr/>
        </p:nvSpPr>
        <p:spPr>
          <a:xfrm>
            <a:off x="1823998" y="615317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four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4" name="図 13" descr="図形&#10;&#10;自動的に生成された説明">
            <a:extLst>
              <a:ext uri="{FF2B5EF4-FFF2-40B4-BE49-F238E27FC236}">
                <a16:creationId xmlns:a16="http://schemas.microsoft.com/office/drawing/2014/main" id="{B80870E7-C6C3-D143-704A-0444A28C7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860" y="1912611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7D3F9FF-FEF9-625C-2E08-C30767BF42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999" y="2778312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434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Macintosh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2023-03-08T01:55:19Z</dcterms:created>
  <dcterms:modified xsi:type="dcterms:W3CDTF">2023-03-08T01:55:45Z</dcterms:modified>
</cp:coreProperties>
</file>