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054"/>
  </p:normalViewPr>
  <p:slideViewPr>
    <p:cSldViewPr snapToGrid="0">
      <p:cViewPr varScale="1">
        <p:scale>
          <a:sx n="109" d="100"/>
          <a:sy n="109" d="100"/>
        </p:scale>
        <p:origin x="12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17719-C9AA-AD47-BC94-9D51BDAF052A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B338E-DBCA-954D-93F7-E7F62AA8CA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2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5486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871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258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82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366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596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09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904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384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952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840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754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341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1042162" cy="596900"/>
          </a:xfrm>
          <a:prstGeom prst="wedgeRectCallout">
            <a:avLst>
              <a:gd name="adj1" fmla="val -59325"/>
              <a:gd name="adj2" fmla="val 5932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帰市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3102651" y="1911463"/>
            <a:ext cx="657409" cy="596900"/>
          </a:xfrm>
          <a:prstGeom prst="wedgeRectCallout">
            <a:avLst>
              <a:gd name="adj1" fmla="val -62984"/>
              <a:gd name="adj2" fmla="val -3950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姉</a:t>
            </a:r>
          </a:p>
        </p:txBody>
      </p:sp>
      <p:pic>
        <p:nvPicPr>
          <p:cNvPr id="13" name="図 1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72D08218-3823-2A6D-23FC-2699EFA69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9DD3D8-9E58-8255-221E-96320A6F4CB4}"/>
              </a:ext>
            </a:extLst>
          </p:cNvPr>
          <p:cNvSpPr txBox="1"/>
          <p:nvPr/>
        </p:nvSpPr>
        <p:spPr>
          <a:xfrm>
            <a:off x="1823998" y="615317"/>
            <a:ext cx="1817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city, market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1FB005B-D578-9C31-E6CF-C60E1E50D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B648149-678B-204A-AD61-DD647CC00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698122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AF8C0A8F-12D7-FE85-464B-0D0787139888}"/>
              </a:ext>
            </a:extLst>
          </p:cNvPr>
          <p:cNvSpPr/>
          <p:nvPr/>
        </p:nvSpPr>
        <p:spPr>
          <a:xfrm>
            <a:off x="1953695" y="2698122"/>
            <a:ext cx="658628" cy="596900"/>
          </a:xfrm>
          <a:prstGeom prst="wedgeRectCallout">
            <a:avLst>
              <a:gd name="adj1" fmla="val -63389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AEF5F74-CCC3-28E1-8E33-106F3202337D}"/>
              </a:ext>
            </a:extLst>
          </p:cNvPr>
          <p:cNvSpPr/>
          <p:nvPr/>
        </p:nvSpPr>
        <p:spPr>
          <a:xfrm>
            <a:off x="2732741" y="2698122"/>
            <a:ext cx="8240060" cy="1135856"/>
          </a:xfrm>
          <a:prstGeom prst="wedgeRectCallout">
            <a:avLst>
              <a:gd name="adj1" fmla="val -51010"/>
              <a:gd name="adj2" fmla="val -1872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8939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2023-03-08T05:07:24Z</dcterms:created>
  <dcterms:modified xsi:type="dcterms:W3CDTF">2023-03-08T05:07:50Z</dcterms:modified>
</cp:coreProperties>
</file>