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B9ECD-3FD9-7D4B-9259-B20541430598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E209D-3766-0248-BB3F-17F5499534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74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34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143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27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31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96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497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76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50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41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07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03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42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14D2FD25-6523-2AB3-A834-C3EA5A623945}"/>
              </a:ext>
            </a:extLst>
          </p:cNvPr>
          <p:cNvSpPr/>
          <p:nvPr/>
        </p:nvSpPr>
        <p:spPr>
          <a:xfrm>
            <a:off x="1946948" y="2998998"/>
            <a:ext cx="1906595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主住注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48C3368E-4256-CE76-5F44-DEB2E8E93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17" y="1846793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34ECC2A-A016-D66B-A964-A6228DCA64AE}"/>
              </a:ext>
            </a:extLst>
          </p:cNvPr>
          <p:cNvSpPr/>
          <p:nvPr/>
        </p:nvSpPr>
        <p:spPr>
          <a:xfrm>
            <a:off x="2766954" y="1868461"/>
            <a:ext cx="7836878" cy="596900"/>
          </a:xfrm>
          <a:prstGeom prst="wedgeRectCallout">
            <a:avLst>
              <a:gd name="adj1" fmla="val -52011"/>
              <a:gd name="adj2" fmla="val -20973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35FD475-7204-4EDE-36ED-F91FE6616EBC}"/>
              </a:ext>
            </a:extLst>
          </p:cNvPr>
          <p:cNvSpPr txBox="1"/>
          <p:nvPr/>
        </p:nvSpPr>
        <p:spPr>
          <a:xfrm>
            <a:off x="1823998" y="615317"/>
            <a:ext cx="2989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main, master, owner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89CE9-B31D-736B-5E47-F9A07FB5D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93459F74-D821-A7A4-89A5-0B5DBB6DD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717" y="2948584"/>
            <a:ext cx="596900" cy="596900"/>
          </a:xfrm>
          <a:prstGeom prst="rect">
            <a:avLst/>
          </a:prstGeom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8462C5D9-EA63-95F8-1D74-6C6B0F78AABE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AFC12EE2-1325-F35C-D55F-5A64571B09C8}"/>
              </a:ext>
            </a:extLst>
          </p:cNvPr>
          <p:cNvSpPr/>
          <p:nvPr/>
        </p:nvSpPr>
        <p:spPr>
          <a:xfrm>
            <a:off x="1946948" y="1868460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97F57621-4F26-95BA-D9FB-65F99EFD637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1318582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2023-03-07T05:07:38Z</dcterms:created>
  <dcterms:modified xsi:type="dcterms:W3CDTF">2023-03-07T05:08:00Z</dcterms:modified>
</cp:coreProperties>
</file>