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408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F38E0-30DF-0E4F-B168-918A9F72CE3F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24DCE-679D-4441-91BA-4A4D31B4FB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0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98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55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63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22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94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33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55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68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969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31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0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07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29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97CF4ACA-ED62-1200-4D60-C10B4407F81F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1897831E-CFB7-3796-9A52-2D602576BAF8}"/>
              </a:ext>
            </a:extLst>
          </p:cNvPr>
          <p:cNvSpPr/>
          <p:nvPr/>
        </p:nvSpPr>
        <p:spPr>
          <a:xfrm>
            <a:off x="2002134" y="2714793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C1A7CC-2629-7C01-8CB2-B3936726D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24" y="2714793"/>
            <a:ext cx="596900" cy="5969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C5A6EBC-88B7-5C82-8138-057E563CA009}"/>
              </a:ext>
            </a:extLst>
          </p:cNvPr>
          <p:cNvSpPr txBox="1"/>
          <p:nvPr/>
        </p:nvSpPr>
        <p:spPr>
          <a:xfrm>
            <a:off x="1823998" y="615317"/>
            <a:ext cx="233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go out, put out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5D838DA-658A-47BB-9AD9-846266E09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B6AAF27A-B630-F754-6706-DEA52BD5C4C4}"/>
              </a:ext>
            </a:extLst>
          </p:cNvPr>
          <p:cNvSpPr/>
          <p:nvPr/>
        </p:nvSpPr>
        <p:spPr>
          <a:xfrm>
            <a:off x="2863494" y="1856737"/>
            <a:ext cx="1019556" cy="596900"/>
          </a:xfrm>
          <a:prstGeom prst="wedgeRectCallout">
            <a:avLst>
              <a:gd name="adj1" fmla="val -63444"/>
              <a:gd name="adj2" fmla="val 1274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E36E24A7-366E-AB08-97A7-DFCC734846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824" y="1840339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2DF7A33-BD8A-5EFE-8333-86DC77B83DBC}"/>
              </a:ext>
            </a:extLst>
          </p:cNvPr>
          <p:cNvSpPr/>
          <p:nvPr/>
        </p:nvSpPr>
        <p:spPr>
          <a:xfrm>
            <a:off x="2050273" y="1855986"/>
            <a:ext cx="695204" cy="596900"/>
          </a:xfrm>
          <a:prstGeom prst="wedgeRectCallout">
            <a:avLst>
              <a:gd name="adj1" fmla="val -76578"/>
              <a:gd name="adj2" fmla="val 421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出</a:t>
            </a: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84FB9C16-F42E-56FC-0F31-4EF1808DE88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27453136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2023-03-07T07:14:40Z</dcterms:created>
  <dcterms:modified xsi:type="dcterms:W3CDTF">2023-03-07T07:15:04Z</dcterms:modified>
</cp:coreProperties>
</file>