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238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DA5B9-530A-D944-B2F7-84A5CB0F40D6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A6DD9-72F3-174A-9735-07B422308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89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各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条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52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58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33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22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86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91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38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48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3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17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51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41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C2BB40F8-7862-603D-7B02-D10AA6528689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6" name="図 2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4EC1A77-B672-48BD-A534-16064E22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00" y="1896203"/>
            <a:ext cx="596900" cy="596900"/>
          </a:xfrm>
          <a:prstGeom prst="rect">
            <a:avLst/>
          </a:prstGeom>
        </p:spPr>
      </p:pic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EF571AC1-F961-4CF3-00C8-5B3E20747C35}"/>
              </a:ext>
            </a:extLst>
          </p:cNvPr>
          <p:cNvSpPr/>
          <p:nvPr/>
        </p:nvSpPr>
        <p:spPr>
          <a:xfrm>
            <a:off x="1963252" y="1917091"/>
            <a:ext cx="1080624" cy="596900"/>
          </a:xfrm>
          <a:prstGeom prst="wedgeRectCallout">
            <a:avLst>
              <a:gd name="adj1" fmla="val -58958"/>
              <a:gd name="adj2" fmla="val 1606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夏冬</a:t>
            </a:r>
          </a:p>
        </p:txBody>
      </p:sp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19570BD0-D7BE-729F-5AEA-996615A25EC2}"/>
              </a:ext>
            </a:extLst>
          </p:cNvPr>
          <p:cNvSpPr/>
          <p:nvPr/>
        </p:nvSpPr>
        <p:spPr>
          <a:xfrm>
            <a:off x="3122400" y="1906843"/>
            <a:ext cx="1905845" cy="596900"/>
          </a:xfrm>
          <a:prstGeom prst="wedgeRectCallout">
            <a:avLst>
              <a:gd name="adj1" fmla="val -52165"/>
              <a:gd name="adj2" fmla="val 7279"/>
            </a:avLst>
          </a:prstGeom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夜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1E780EC4-F86A-01F5-E987-6779C91462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500002-3109-C1CE-4950-514AEC729982}"/>
              </a:ext>
            </a:extLst>
          </p:cNvPr>
          <p:cNvSpPr txBox="1"/>
          <p:nvPr/>
        </p:nvSpPr>
        <p:spPr>
          <a:xfrm>
            <a:off x="1823997" y="615318"/>
            <a:ext cx="334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winter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DA47B13-40B9-2FDD-DA27-2D79D9BDA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4382DB6-40FE-D273-B419-4C0228FA8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00" y="2727375"/>
            <a:ext cx="596900" cy="5969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AC995650-EADD-B449-FD33-271A0B45972A}"/>
              </a:ext>
            </a:extLst>
          </p:cNvPr>
          <p:cNvSpPr/>
          <p:nvPr/>
        </p:nvSpPr>
        <p:spPr>
          <a:xfrm>
            <a:off x="1963253" y="2758134"/>
            <a:ext cx="4258254" cy="566141"/>
          </a:xfrm>
          <a:prstGeom prst="wedgeRectCallout">
            <a:avLst>
              <a:gd name="adj1" fmla="val -51873"/>
              <a:gd name="adj2" fmla="val 152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終冬寒料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/⻗]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雨電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F5C6B3-A88C-177B-1BD0-64D3DE28EAA5}"/>
              </a:ext>
            </a:extLst>
          </p:cNvPr>
          <p:cNvSpPr txBox="1"/>
          <p:nvPr/>
        </p:nvSpPr>
        <p:spPr>
          <a:xfrm>
            <a:off x="9187543" y="371585"/>
            <a:ext cx="254412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919426F-61B9-3026-7D57-4930A7586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8531" y="516345"/>
            <a:ext cx="596900" cy="596900"/>
          </a:xfrm>
          <a:prstGeom prst="rect">
            <a:avLst/>
          </a:prstGeom>
        </p:spPr>
      </p:pic>
      <p:pic>
        <p:nvPicPr>
          <p:cNvPr id="21" name="図 20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9FFE8B6B-0D4C-76A5-7BAE-B71E3151B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1634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567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2023-03-08T02:29:14Z</dcterms:created>
  <dcterms:modified xsi:type="dcterms:W3CDTF">2023-03-08T02:29:36Z</dcterms:modified>
</cp:coreProperties>
</file>