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1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1565"/>
  </p:normalViewPr>
  <p:slideViewPr>
    <p:cSldViewPr snapToGrid="0">
      <p:cViewPr varScale="1">
        <p:scale>
          <a:sx n="103" d="100"/>
          <a:sy n="103" d="100"/>
        </p:scale>
        <p:origin x="1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3CBA-791E-454F-BD0B-21932552A828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61268-2B54-6F43-8725-4EF6FDB51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0061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石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850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101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944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6374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013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457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227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43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565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23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74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493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720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B6F69B2-EE6A-CCEC-15E6-80E5EB0A12E5}"/>
              </a:ext>
            </a:extLst>
          </p:cNvPr>
          <p:cNvSpPr/>
          <p:nvPr/>
        </p:nvSpPr>
        <p:spPr>
          <a:xfrm>
            <a:off x="1918352" y="3250928"/>
            <a:ext cx="1104452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有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8352" y="1765091"/>
            <a:ext cx="2658625" cy="950828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54797884-E7D6-121F-9C5B-5AE8A8B3DB3F}"/>
              </a:ext>
            </a:extLst>
          </p:cNvPr>
          <p:cNvSpPr/>
          <p:nvPr/>
        </p:nvSpPr>
        <p:spPr>
          <a:xfrm>
            <a:off x="4696472" y="1573154"/>
            <a:ext cx="7043244" cy="1471374"/>
          </a:xfrm>
          <a:prstGeom prst="wedgeRectCallout">
            <a:avLst>
              <a:gd name="adj1" fmla="val -51123"/>
              <a:gd name="adj2" fmla="val -1795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8C8A78-0A0F-B21D-48E0-5F5492786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67" y="18699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57D2D8-580A-8F27-1DDE-1F2BE4E110AF}"/>
              </a:ext>
            </a:extLst>
          </p:cNvPr>
          <p:cNvSpPr txBox="1"/>
          <p:nvPr/>
        </p:nvSpPr>
        <p:spPr>
          <a:xfrm>
            <a:off x="1823998" y="615317"/>
            <a:ext cx="912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right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3F4F518-776A-F40D-5FC0-97A23D0D1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4C4EED03-845D-05EA-3835-4C24CE637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867" y="3250928"/>
            <a:ext cx="596900" cy="5969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69D72D4-3932-3585-4C1B-36E2735BAF43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0" name="図 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DC2A8B5-2159-D6D6-E36B-5FEF87B821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0101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138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2023-03-08T01:46:53Z</dcterms:created>
  <dcterms:modified xsi:type="dcterms:W3CDTF">2023-03-08T01:47:35Z</dcterms:modified>
</cp:coreProperties>
</file>