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2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F0EB1-0382-894A-97B6-C1E70A8D38BA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D41807-7EFF-4C4B-94AE-CCD359AF70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4987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2357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3277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4109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417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1766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7300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2687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7502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979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5716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273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2092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659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81675" y="1887114"/>
            <a:ext cx="599293" cy="596900"/>
          </a:xfrm>
          <a:prstGeom prst="wedgeRectCallout">
            <a:avLst>
              <a:gd name="adj1" fmla="val -63952"/>
              <a:gd name="adj2" fmla="val 2012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763D0B51-D22E-05CF-E039-8C9080CEC4FD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46CD4ED-2D3D-09F1-1D93-14D3D6D7ACEA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use, errand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0247EB8-31C1-2EB0-F612-E28357D89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pic>
        <p:nvPicPr>
          <p:cNvPr id="10" name="図 9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2149B650-2D3C-F174-C876-C96FE88A8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64557"/>
            <a:ext cx="596900" cy="596900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B3C6B35D-C9C3-DAA2-936E-B30733CE01F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69F2F30F-2FB0-FC19-950A-B208487FFA28}"/>
              </a:ext>
            </a:extLst>
          </p:cNvPr>
          <p:cNvSpPr/>
          <p:nvPr/>
        </p:nvSpPr>
        <p:spPr>
          <a:xfrm>
            <a:off x="2763786" y="1887114"/>
            <a:ext cx="599293" cy="608771"/>
          </a:xfrm>
          <a:prstGeom prst="wedgeRectCallout">
            <a:avLst>
              <a:gd name="adj1" fmla="val -72369"/>
              <a:gd name="adj2" fmla="val 615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通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2" name="図 1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79481BF-1477-9E53-0392-A36700B14A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3478223"/>
            <a:ext cx="596900" cy="596900"/>
          </a:xfrm>
          <a:prstGeom prst="rect">
            <a:avLst/>
          </a:prstGeom>
        </p:spPr>
      </p:pic>
      <p:pic>
        <p:nvPicPr>
          <p:cNvPr id="13" name="図 1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7826811-CCC1-F296-C99B-4F17A82604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80" y="2722415"/>
            <a:ext cx="594000" cy="5940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E51EAEA6-A1DE-7F0A-3C55-192E9CBEC9A5}"/>
              </a:ext>
            </a:extLst>
          </p:cNvPr>
          <p:cNvSpPr/>
          <p:nvPr/>
        </p:nvSpPr>
        <p:spPr>
          <a:xfrm>
            <a:off x="1925251" y="2668507"/>
            <a:ext cx="3587417" cy="649768"/>
          </a:xfrm>
          <a:prstGeom prst="wedgeRectCallout">
            <a:avLst>
              <a:gd name="adj1" fmla="val -54492"/>
              <a:gd name="adj2" fmla="val -634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朝服明</a:t>
            </a: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5444AE95-B3A1-AAFD-DB9C-B627130DC46F}"/>
              </a:ext>
            </a:extLst>
          </p:cNvPr>
          <p:cNvSpPr/>
          <p:nvPr/>
        </p:nvSpPr>
        <p:spPr>
          <a:xfrm>
            <a:off x="1925588" y="3469395"/>
            <a:ext cx="8649005" cy="1014116"/>
          </a:xfrm>
          <a:prstGeom prst="wedgeRectCallout">
            <a:avLst>
              <a:gd name="adj1" fmla="val -51985"/>
              <a:gd name="adj2" fmla="val -267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</p:spTree>
    <p:extLst>
      <p:ext uri="{BB962C8B-B14F-4D97-AF65-F5344CB8AC3E}">
        <p14:creationId xmlns:p14="http://schemas.microsoft.com/office/powerpoint/2010/main" val="29276672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2023-03-09T00:51:26Z</dcterms:created>
  <dcterms:modified xsi:type="dcterms:W3CDTF">2023-03-09T00:51:44Z</dcterms:modified>
</cp:coreProperties>
</file>