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4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9796"/>
  </p:normalViewPr>
  <p:slideViewPr>
    <p:cSldViewPr snapToGrid="0">
      <p:cViewPr varScale="1">
        <p:scale>
          <a:sx n="114" d="100"/>
          <a:sy n="114" d="100"/>
        </p:scale>
        <p:origin x="10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5B1690-C6C3-0546-8894-B8F9167E8D3B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08949-5530-2E4E-9A13-2C0AA2A76A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8984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2773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737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7137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4768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9912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6477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8340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6610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406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6722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3615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2104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0322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4" y="1911463"/>
            <a:ext cx="1879287" cy="596900"/>
          </a:xfrm>
          <a:prstGeom prst="wedgeRectCallout">
            <a:avLst>
              <a:gd name="adj1" fmla="val -54082"/>
              <a:gd name="adj2" fmla="val 13286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446F35EE-B654-FDB5-A231-823B7BD6526F}"/>
              </a:ext>
            </a:extLst>
          </p:cNvPr>
          <p:cNvSpPr/>
          <p:nvPr/>
        </p:nvSpPr>
        <p:spPr>
          <a:xfrm>
            <a:off x="3987818" y="1898876"/>
            <a:ext cx="3251199" cy="596900"/>
          </a:xfrm>
          <a:prstGeom prst="wedgeRectCallout">
            <a:avLst>
              <a:gd name="adj1" fmla="val -52905"/>
              <a:gd name="adj2" fmla="val 7151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12E04E5-F260-3B3C-A24C-1F460BDB0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31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1D93633-E77C-1160-58D0-6E895AA19C64}"/>
              </a:ext>
            </a:extLst>
          </p:cNvPr>
          <p:cNvSpPr txBox="1"/>
          <p:nvPr/>
        </p:nvSpPr>
        <p:spPr>
          <a:xfrm>
            <a:off x="1823998" y="615317"/>
            <a:ext cx="1000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cheap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図 4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272E1F09-5CAD-EA28-EE30-053999E1E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2665014"/>
            <a:ext cx="596900" cy="596900"/>
          </a:xfrm>
          <a:prstGeom prst="rect">
            <a:avLst/>
          </a:prstGeom>
        </p:spPr>
      </p:pic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3A7C0AEB-972B-DDBF-90BD-6995B85DFAE9}"/>
              </a:ext>
            </a:extLst>
          </p:cNvPr>
          <p:cNvSpPr/>
          <p:nvPr/>
        </p:nvSpPr>
        <p:spPr>
          <a:xfrm>
            <a:off x="2754865" y="2665015"/>
            <a:ext cx="8198491" cy="596900"/>
          </a:xfrm>
          <a:prstGeom prst="wedgeRectCallout">
            <a:avLst>
              <a:gd name="adj1" fmla="val -50733"/>
              <a:gd name="adj2" fmla="val -2047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売帰運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堂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06E8C596-3761-867C-93BD-492369B60D37}"/>
              </a:ext>
            </a:extLst>
          </p:cNvPr>
          <p:cNvSpPr/>
          <p:nvPr/>
        </p:nvSpPr>
        <p:spPr>
          <a:xfrm>
            <a:off x="1976599" y="2665014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写</a:t>
            </a:r>
          </a:p>
        </p:txBody>
      </p:sp>
      <p:pic>
        <p:nvPicPr>
          <p:cNvPr id="9" name="図 8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B4AC520-054D-1F24-6194-E7A34116F3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1864557"/>
            <a:ext cx="596900" cy="5969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8F0BD512-63EC-3103-04D9-41FF3A721C21}"/>
              </a:ext>
            </a:extLst>
          </p:cNvPr>
          <p:cNvSpPr/>
          <p:nvPr/>
        </p:nvSpPr>
        <p:spPr>
          <a:xfrm>
            <a:off x="1976822" y="3434144"/>
            <a:ext cx="694945" cy="596900"/>
          </a:xfrm>
          <a:prstGeom prst="wedgeRectCallout">
            <a:avLst>
              <a:gd name="adj1" fmla="val -78573"/>
              <a:gd name="adj2" fmla="val 1912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女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1D179287-2913-934A-663C-136BAAE5B9ED}"/>
              </a:ext>
            </a:extLst>
          </p:cNvPr>
          <p:cNvSpPr/>
          <p:nvPr/>
        </p:nvSpPr>
        <p:spPr>
          <a:xfrm>
            <a:off x="2779965" y="3418565"/>
            <a:ext cx="694945" cy="657951"/>
          </a:xfrm>
          <a:prstGeom prst="wedgeRectCallout">
            <a:avLst>
              <a:gd name="adj1" fmla="val -62907"/>
              <a:gd name="adj2" fmla="val 1243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安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7A80D2ED-6C41-1A4B-EE3A-D2AB8B199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180" y="3445511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図 24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AC4B61CA-EB61-DB0A-CDDB-186D738599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3280" y="4204413"/>
            <a:ext cx="596900" cy="596900"/>
          </a:xfrm>
          <a:prstGeom prst="rect">
            <a:avLst/>
          </a:prstGeom>
        </p:spPr>
      </p:pic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BC4C030F-B6BE-02B4-98D4-A16E3C671DDB}"/>
              </a:ext>
            </a:extLst>
          </p:cNvPr>
          <p:cNvSpPr/>
          <p:nvPr/>
        </p:nvSpPr>
        <p:spPr>
          <a:xfrm>
            <a:off x="1976599" y="4204413"/>
            <a:ext cx="5539143" cy="596900"/>
          </a:xfrm>
          <a:prstGeom prst="wedgeRectCallout">
            <a:avLst>
              <a:gd name="adj1" fmla="val -53836"/>
              <a:gd name="adj2" fmla="val -913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女安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好姉妹始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</a:p>
        </p:txBody>
      </p:sp>
    </p:spTree>
    <p:extLst>
      <p:ext uri="{BB962C8B-B14F-4D97-AF65-F5344CB8AC3E}">
        <p14:creationId xmlns:p14="http://schemas.microsoft.com/office/powerpoint/2010/main" val="11295421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2023-03-08T04:39:24Z</dcterms:created>
  <dcterms:modified xsi:type="dcterms:W3CDTF">2023-03-08T04:40:14Z</dcterms:modified>
</cp:coreProperties>
</file>